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556765978101961"/>
          <c:y val="5.117550978379215E-2"/>
          <c:w val="0.73495020230246044"/>
          <c:h val="0.846526085186183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68</c:v>
                </c:pt>
                <c:pt idx="1">
                  <c:v>77</c:v>
                </c:pt>
                <c:pt idx="2">
                  <c:v>84</c:v>
                </c:pt>
                <c:pt idx="3">
                  <c:v>65</c:v>
                </c:pt>
                <c:pt idx="4">
                  <c:v>46</c:v>
                </c:pt>
                <c:pt idx="5">
                  <c:v>98</c:v>
                </c:pt>
                <c:pt idx="6">
                  <c:v>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0B-426F-8FE8-8266D1028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9624112"/>
        <c:axId val="749624504"/>
      </c:barChart>
      <c:catAx>
        <c:axId val="74962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49624504"/>
        <c:crosses val="autoZero"/>
        <c:auto val="1"/>
        <c:lblAlgn val="ctr"/>
        <c:lblOffset val="100"/>
        <c:noMultiLvlLbl val="0"/>
      </c:catAx>
      <c:valAx>
        <c:axId val="74962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4962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4261129941"/>
              </p:ext>
            </p:extLst>
          </p:nvPr>
        </p:nvGraphicFramePr>
        <p:xfrm>
          <a:off x="3118850" y="1760898"/>
          <a:ext cx="4104456" cy="347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58"/>
          <p:cNvSpPr txBox="1"/>
          <p:nvPr/>
        </p:nvSpPr>
        <p:spPr>
          <a:xfrm>
            <a:off x="2830818" y="1600878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9550" indent="-209550">
              <a:spcAft>
                <a:spcPts val="0"/>
              </a:spcAft>
            </a:pPr>
            <a:r>
              <a:rPr lang="ja-JP" sz="900" kern="120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（百万</a:t>
            </a:r>
            <a:r>
              <a:rPr lang="en-US" sz="900" kern="120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t-CO2</a:t>
            </a:r>
            <a:r>
              <a:rPr lang="ja-JP" sz="900" kern="120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sz="160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75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21</cp:revision>
  <dcterms:created xsi:type="dcterms:W3CDTF">2021-06-07T08:26:25Z</dcterms:created>
  <dcterms:modified xsi:type="dcterms:W3CDTF">2021-06-07T08:50:36Z</dcterms:modified>
</cp:coreProperties>
</file>