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CO2排出量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BD2-4F9A-8553-0FF3024E207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BD2-4F9A-8553-0FF3024E207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BD2-4F9A-8553-0FF3024E207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BD2-4F9A-8553-0FF3024E207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BD2-4F9A-8553-0FF3024E207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BD2-4F9A-8553-0FF3024E207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2BD2-4F9A-8553-0FF3024E207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2BD2-4F9A-8553-0FF3024E207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2BD2-4F9A-8553-0FF3024E2076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2BD2-4F9A-8553-0FF3024E2076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2BD2-4F9A-8553-0FF3024E2076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2BD2-4F9A-8553-0FF3024E2076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BD2-4F9A-8553-0FF3024E2076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BD2-4F9A-8553-0FF3024E2076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8328856034624935E-2"/>
                  <c:y val="-3.0944495443301225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BD2-4F9A-8553-0FF3024E2076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169470715435953"/>
                      <c:h val="0.10215612472580922"/>
                    </c:manualLayout>
                  </c15:layout>
                </c:ext>
              </c:extLst>
            </c:dLbl>
            <c:dLbl>
              <c:idx val="3"/>
              <c:layout/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BD2-4F9A-8553-0FF3024E2076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4"/>
              <c:layout>
                <c:manualLayout>
                  <c:x val="-1.6733597396234676E-2"/>
                  <c:y val="-1.1604185791237957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2BD2-4F9A-8553-0FF3024E2076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582431084260251"/>
                      <c:h val="9.4420000864983922E-2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2.5564922916076356E-17"/>
                  <c:y val="-1.547224772165060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2BD2-4F9A-8553-0FF3024E207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2BD2-4F9A-8553-0FF3024E2076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2BD2-4F9A-8553-0FF3024E2076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2BD2-4F9A-8553-0FF3024E2076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2BD2-4F9A-8553-0FF3024E2076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2BD2-4F9A-8553-0FF3024E2076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7-2BD2-4F9A-8553-0FF3024E2076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eparator>,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Sheet1!$A$2:$A$13</c:f>
              <c:strCache>
                <c:ptCount val="12"/>
                <c:pt idx="0">
                  <c:v>食品飲料</c:v>
                </c:pt>
                <c:pt idx="1">
                  <c:v>繊維</c:v>
                </c:pt>
                <c:pt idx="2">
                  <c:v>パルプ･紙･紙加工品</c:v>
                </c:pt>
                <c:pt idx="3">
                  <c:v>化学工業(含石油石炭製品)</c:v>
                </c:pt>
                <c:pt idx="4">
                  <c:v>窯業･土石製品</c:v>
                </c:pt>
                <c:pt idx="5">
                  <c:v>鉄鋼</c:v>
                </c:pt>
                <c:pt idx="6">
                  <c:v>非鉄金属</c:v>
                </c:pt>
                <c:pt idx="7">
                  <c:v>機械（含金属製品）</c:v>
                </c:pt>
                <c:pt idx="8">
                  <c:v>製造業（上記を除く）</c:v>
                </c:pt>
                <c:pt idx="9">
                  <c:v>農林水産業</c:v>
                </c:pt>
                <c:pt idx="10">
                  <c:v>鉱業他</c:v>
                </c:pt>
                <c:pt idx="11">
                  <c:v>建設業</c:v>
                </c:pt>
              </c:strCache>
            </c:strRef>
          </c:cat>
          <c:val>
            <c:numRef>
              <c:f>Sheet1!$B$2:$B$13</c:f>
              <c:numCache>
                <c:formatCode>#,##0_);[Red]\(#,##0\)</c:formatCode>
                <c:ptCount val="12"/>
                <c:pt idx="0">
                  <c:v>8291</c:v>
                </c:pt>
                <c:pt idx="1">
                  <c:v>5386</c:v>
                </c:pt>
                <c:pt idx="2">
                  <c:v>16472</c:v>
                </c:pt>
                <c:pt idx="3">
                  <c:v>55840</c:v>
                </c:pt>
                <c:pt idx="4">
                  <c:v>23996</c:v>
                </c:pt>
                <c:pt idx="5">
                  <c:v>133710</c:v>
                </c:pt>
                <c:pt idx="6">
                  <c:v>2960</c:v>
                </c:pt>
                <c:pt idx="7">
                  <c:v>9797</c:v>
                </c:pt>
                <c:pt idx="8">
                  <c:v>3427</c:v>
                </c:pt>
                <c:pt idx="9">
                  <c:v>14338</c:v>
                </c:pt>
                <c:pt idx="10">
                  <c:v>854</c:v>
                </c:pt>
                <c:pt idx="11">
                  <c:v>4131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2BD2-4F9A-8553-0FF3024E20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443880631036691"/>
          <c:y val="0.75488030632613912"/>
          <c:w val="0.71182659074034738"/>
          <c:h val="0.245119693673860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77426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グラフ 5"/>
          <p:cNvGraphicFramePr/>
          <p:nvPr>
            <p:extLst>
              <p:ext uri="{D42A27DB-BD31-4B8C-83A1-F6EECF244321}">
                <p14:modId xmlns:p14="http://schemas.microsoft.com/office/powerpoint/2010/main" val="639189764"/>
              </p:ext>
            </p:extLst>
          </p:nvPr>
        </p:nvGraphicFramePr>
        <p:xfrm>
          <a:off x="2563912" y="1760355"/>
          <a:ext cx="4553713" cy="3126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340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ユーザー定義 1">
    <a:majorFont>
      <a:latin typeface="Calibri"/>
      <a:ea typeface="メイリオ"/>
      <a:cs typeface=""/>
    </a:majorFont>
    <a:minorFont>
      <a:latin typeface="Calibri"/>
      <a:ea typeface="メイリオ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12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20</cp:revision>
  <dcterms:created xsi:type="dcterms:W3CDTF">2021-06-07T08:26:25Z</dcterms:created>
  <dcterms:modified xsi:type="dcterms:W3CDTF">2021-06-07T08:49:47Z</dcterms:modified>
</cp:coreProperties>
</file>