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1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77426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36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98140" y="1873143"/>
            <a:ext cx="4109720" cy="27730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295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media05</dc:creator>
  <cp:lastModifiedBy>media05</cp:lastModifiedBy>
  <cp:revision>18</cp:revision>
  <dcterms:created xsi:type="dcterms:W3CDTF">2021-06-07T08:26:25Z</dcterms:created>
  <dcterms:modified xsi:type="dcterms:W3CDTF">2021-06-07T08:47:47Z</dcterms:modified>
</cp:coreProperties>
</file>