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2888" y="1452139"/>
            <a:ext cx="3260090" cy="2954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63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17</cp:revision>
  <dcterms:created xsi:type="dcterms:W3CDTF">2021-06-07T08:26:25Z</dcterms:created>
  <dcterms:modified xsi:type="dcterms:W3CDTF">2021-06-07T08:46:27Z</dcterms:modified>
</cp:coreProperties>
</file>