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364798" y="1625022"/>
            <a:ext cx="1097838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①供給力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376642" y="2824187"/>
            <a:ext cx="1095458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②調整力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364798" y="3832299"/>
            <a:ext cx="1097838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③慣性力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67370" y="1929779"/>
            <a:ext cx="1540636" cy="81136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総発電量の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割以上を占める供給力。災害時のエネルギー供給にも大きく貢献。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64798" y="3138931"/>
            <a:ext cx="1543208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電力の需給を一致させる上で、重要な出力変動吸収源。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64314" y="4140590"/>
            <a:ext cx="1543692" cy="81136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系統で突発的なトラブルが生じた場合でも、周波数を維持し、ブラックアウトを防ぐ。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23443" y="1625023"/>
            <a:ext cx="288147" cy="330406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eaVert" wrap="square" lIns="36000" rIns="36000" rtlCol="0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再エネ拡大に当たっての課題（例）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46141" y="1636042"/>
            <a:ext cx="1142204" cy="4420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自然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条件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によって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出力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変動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46142" y="3271219"/>
            <a:ext cx="1142201" cy="4420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電力脱落等の緊急時の安定性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46141" y="2253815"/>
            <a:ext cx="1147833" cy="8113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再エネ適地から需要地に送電するための送電網の整備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46142" y="3878641"/>
            <a:ext cx="1141412" cy="6267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自然制約や社会制約がある中での案件形成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46142" y="4649358"/>
            <a:ext cx="1142199" cy="2573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  <a:prstDash val="sysDot"/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国民負担の抑制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9" name="直線コネクタ 18"/>
          <p:cNvCxnSpPr>
            <a:stCxn id="14" idx="1"/>
            <a:endCxn id="10" idx="3"/>
          </p:cNvCxnSpPr>
          <p:nvPr/>
        </p:nvCxnSpPr>
        <p:spPr>
          <a:xfrm flipH="1">
            <a:off x="4908006" y="1857060"/>
            <a:ext cx="438135" cy="478403"/>
          </a:xfrm>
          <a:prstGeom prst="line">
            <a:avLst/>
          </a:prstGeom>
          <a:ln w="2857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14" idx="1"/>
            <a:endCxn id="11" idx="3"/>
          </p:cNvCxnSpPr>
          <p:nvPr/>
        </p:nvCxnSpPr>
        <p:spPr>
          <a:xfrm flipH="1">
            <a:off x="4908006" y="1857060"/>
            <a:ext cx="438135" cy="1605037"/>
          </a:xfrm>
          <a:prstGeom prst="line">
            <a:avLst/>
          </a:prstGeom>
          <a:ln w="2857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5" idx="1"/>
            <a:endCxn id="12" idx="3"/>
          </p:cNvCxnSpPr>
          <p:nvPr/>
        </p:nvCxnSpPr>
        <p:spPr>
          <a:xfrm flipH="1">
            <a:off x="4908006" y="3492237"/>
            <a:ext cx="438136" cy="1054037"/>
          </a:xfrm>
          <a:prstGeom prst="line">
            <a:avLst/>
          </a:prstGeom>
          <a:ln w="2857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7" idx="1"/>
            <a:endCxn id="10" idx="3"/>
          </p:cNvCxnSpPr>
          <p:nvPr/>
        </p:nvCxnSpPr>
        <p:spPr>
          <a:xfrm flipH="1" flipV="1">
            <a:off x="4908006" y="2335463"/>
            <a:ext cx="438136" cy="1856529"/>
          </a:xfrm>
          <a:prstGeom prst="line">
            <a:avLst/>
          </a:prstGeom>
          <a:ln w="2857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3039279" y="1625023"/>
            <a:ext cx="288147" cy="330406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eaVert" wrap="square" lIns="36000" rIns="36000" rtlCol="0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火力発電の特性</a:t>
            </a:r>
          </a:p>
        </p:txBody>
      </p:sp>
    </p:spTree>
    <p:extLst>
      <p:ext uri="{BB962C8B-B14F-4D97-AF65-F5344CB8AC3E}">
        <p14:creationId xmlns:p14="http://schemas.microsoft.com/office/powerpoint/2010/main" val="29891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115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16</cp:revision>
  <dcterms:created xsi:type="dcterms:W3CDTF">2021-06-07T08:26:25Z</dcterms:created>
  <dcterms:modified xsi:type="dcterms:W3CDTF">2021-06-07T08:45:48Z</dcterms:modified>
</cp:coreProperties>
</file>