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3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11218" y="1600601"/>
            <a:ext cx="5294077" cy="355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83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15</cp:revision>
  <dcterms:created xsi:type="dcterms:W3CDTF">2021-06-07T08:26:25Z</dcterms:created>
  <dcterms:modified xsi:type="dcterms:W3CDTF">2021-06-07T08:45:07Z</dcterms:modified>
</cp:coreProperties>
</file>