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0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73725" y="1341181"/>
            <a:ext cx="6798190" cy="347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23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22</cp:revision>
  <dcterms:created xsi:type="dcterms:W3CDTF">2021-06-07T08:26:25Z</dcterms:created>
  <dcterms:modified xsi:type="dcterms:W3CDTF">2021-06-07T09:02:48Z</dcterms:modified>
</cp:coreProperties>
</file>