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4745" y="1735668"/>
            <a:ext cx="4121147" cy="243422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 bwMode="auto">
          <a:xfrm>
            <a:off x="4655318" y="2706167"/>
            <a:ext cx="887805" cy="493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endParaRPr kumimoji="0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210</a:t>
            </a:r>
            <a:r>
              <a:rPr kumimoji="0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万台</a:t>
            </a:r>
          </a:p>
        </p:txBody>
      </p:sp>
    </p:spTree>
    <p:extLst>
      <p:ext uri="{BB962C8B-B14F-4D97-AF65-F5344CB8AC3E}">
        <p14:creationId xmlns:p14="http://schemas.microsoft.com/office/powerpoint/2010/main" val="7545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5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12</cp:revision>
  <dcterms:created xsi:type="dcterms:W3CDTF">2021-06-07T08:26:25Z</dcterms:created>
  <dcterms:modified xsi:type="dcterms:W3CDTF">2021-06-07T08:39:52Z</dcterms:modified>
</cp:coreProperties>
</file>