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kpfwi99001v\00&#30465;&#20869;&#20849;&#26377;00\DIRGROUP\&#36039;&#12456;&#24193;&#22269;&#38555;&#35506;(&#26862;&#24029;&#12539;&#20869;&#30000;)\03%20&#20849;&#26377;&#65306;&#65321;&#65317;&#65313;&#20986;&#29256;&#29289;&#65288;&#21427;&#12395;&#30465;&#20869;&#38480;&#12426;&#65289;\11%20CO2%20Emissions%20from%20Fuel%20Combustion\CO2%20Emissions%20from%20Fuel%20Combus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 China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Sheet1!$B$4:$AX$4</c:f>
              <c:numCache>
                <c:formatCode>General</c:formatCod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numCache>
            </c:numRef>
          </c:cat>
          <c:val>
            <c:numRef>
              <c:f>Sheet1!$B$7:$AX$7</c:f>
              <c:numCache>
                <c:formatCode>#\ ###\ ##0;\-#\ ###\ ##0;\-</c:formatCode>
                <c:ptCount val="49"/>
                <c:pt idx="0">
                  <c:v>789.41446699999995</c:v>
                </c:pt>
                <c:pt idx="1">
                  <c:v>840.95044099999996</c:v>
                </c:pt>
                <c:pt idx="2">
                  <c:v>873.79182300000002</c:v>
                </c:pt>
                <c:pt idx="3">
                  <c:v>892.73757999999998</c:v>
                </c:pt>
                <c:pt idx="4">
                  <c:v>1040.216529</c:v>
                </c:pt>
                <c:pt idx="5">
                  <c:v>1083.9365600000001</c:v>
                </c:pt>
                <c:pt idx="6">
                  <c:v>1227.472712</c:v>
                </c:pt>
                <c:pt idx="7">
                  <c:v>1387.247032</c:v>
                </c:pt>
                <c:pt idx="8">
                  <c:v>1410.4511769999999</c:v>
                </c:pt>
                <c:pt idx="9">
                  <c:v>1378.436332</c:v>
                </c:pt>
                <c:pt idx="10">
                  <c:v>1372.432421</c:v>
                </c:pt>
                <c:pt idx="11">
                  <c:v>1430.5791429999999</c:v>
                </c:pt>
                <c:pt idx="12">
                  <c:v>1504.5590030000001</c:v>
                </c:pt>
                <c:pt idx="13">
                  <c:v>1640.690462</c:v>
                </c:pt>
                <c:pt idx="14">
                  <c:v>1648.3332909999999</c:v>
                </c:pt>
                <c:pt idx="15">
                  <c:v>1746.683771</c:v>
                </c:pt>
                <c:pt idx="16">
                  <c:v>1870.3653409999999</c:v>
                </c:pt>
                <c:pt idx="17">
                  <c:v>2016.4957059999999</c:v>
                </c:pt>
                <c:pt idx="18">
                  <c:v>2087.729448</c:v>
                </c:pt>
                <c:pt idx="19">
                  <c:v>2122.155921</c:v>
                </c:pt>
                <c:pt idx="20">
                  <c:v>2237.1064289999999</c:v>
                </c:pt>
                <c:pt idx="21">
                  <c:v>2336.5220279999999</c:v>
                </c:pt>
                <c:pt idx="22">
                  <c:v>2543.920662</c:v>
                </c:pt>
                <c:pt idx="23">
                  <c:v>2635.947138</c:v>
                </c:pt>
                <c:pt idx="24">
                  <c:v>2936.792273</c:v>
                </c:pt>
                <c:pt idx="25">
                  <c:v>2907.2117499999999</c:v>
                </c:pt>
                <c:pt idx="26">
                  <c:v>2958.518063</c:v>
                </c:pt>
                <c:pt idx="27">
                  <c:v>3062.1575910000001</c:v>
                </c:pt>
                <c:pt idx="28">
                  <c:v>2965.36517</c:v>
                </c:pt>
                <c:pt idx="29">
                  <c:v>3140.0354499999999</c:v>
                </c:pt>
                <c:pt idx="30">
                  <c:v>3297.4039240000002</c:v>
                </c:pt>
                <c:pt idx="31">
                  <c:v>3551.8507840000002</c:v>
                </c:pt>
                <c:pt idx="32">
                  <c:v>4110.9133350000002</c:v>
                </c:pt>
                <c:pt idx="33">
                  <c:v>4782.7386260000003</c:v>
                </c:pt>
                <c:pt idx="34">
                  <c:v>5448.8500519999998</c:v>
                </c:pt>
                <c:pt idx="35">
                  <c:v>6004.1290280000003</c:v>
                </c:pt>
                <c:pt idx="36">
                  <c:v>6517.2437330000002</c:v>
                </c:pt>
                <c:pt idx="37">
                  <c:v>6711.9698429999999</c:v>
                </c:pt>
                <c:pt idx="38">
                  <c:v>7177.7589779999998</c:v>
                </c:pt>
                <c:pt idx="39">
                  <c:v>7872.9660690000001</c:v>
                </c:pt>
                <c:pt idx="40">
                  <c:v>8615.2987319999993</c:v>
                </c:pt>
                <c:pt idx="41">
                  <c:v>8863.5126540000001</c:v>
                </c:pt>
                <c:pt idx="42">
                  <c:v>9234.4322229999998</c:v>
                </c:pt>
                <c:pt idx="43">
                  <c:v>9164.2344420000009</c:v>
                </c:pt>
                <c:pt idx="44">
                  <c:v>9137.2443669999993</c:v>
                </c:pt>
                <c:pt idx="45">
                  <c:v>9099.2348039999997</c:v>
                </c:pt>
                <c:pt idx="46">
                  <c:v>9289.6228200000005</c:v>
                </c:pt>
                <c:pt idx="47">
                  <c:v>9570.8066660000004</c:v>
                </c:pt>
                <c:pt idx="48">
                  <c:v>9851.7910279999996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59-4D40-A45B-1488920E7D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0270584"/>
        <c:axId val="750259608"/>
      </c:areaChart>
      <c:catAx>
        <c:axId val="750270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50259608"/>
        <c:crosses val="autoZero"/>
        <c:auto val="1"/>
        <c:lblAlgn val="ctr"/>
        <c:lblOffset val="100"/>
        <c:noMultiLvlLbl val="0"/>
      </c:catAx>
      <c:valAx>
        <c:axId val="750259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#\ ##0;\-#\ ###\ ##0;\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502705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28460"/>
              </p:ext>
            </p:extLst>
          </p:nvPr>
        </p:nvGraphicFramePr>
        <p:xfrm>
          <a:off x="2483272" y="2145705"/>
          <a:ext cx="4536505" cy="2277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2470633" y="1960075"/>
            <a:ext cx="12009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  <a:ea typeface="メイリオ"/>
              </a:rPr>
              <a:t>million tonnes of CO2</a:t>
            </a:r>
          </a:p>
        </p:txBody>
      </p:sp>
    </p:spTree>
    <p:extLst>
      <p:ext uri="{BB962C8B-B14F-4D97-AF65-F5344CB8AC3E}">
        <p14:creationId xmlns:p14="http://schemas.microsoft.com/office/powerpoint/2010/main" val="391904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4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11</cp:revision>
  <dcterms:created xsi:type="dcterms:W3CDTF">2021-06-07T08:26:25Z</dcterms:created>
  <dcterms:modified xsi:type="dcterms:W3CDTF">2021-06-07T08:38:33Z</dcterms:modified>
</cp:coreProperties>
</file>