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50783" y="1916832"/>
          <a:ext cx="9803261" cy="4066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176">
                  <a:extLst>
                    <a:ext uri="{9D8B030D-6E8A-4147-A177-3AD203B41FA5}">
                      <a16:colId xmlns:a16="http://schemas.microsoft.com/office/drawing/2014/main" xmlns="" val="2754799446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xmlns="" val="1477942856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xmlns="" val="323227324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3270982304"/>
                    </a:ext>
                  </a:extLst>
                </a:gridCol>
                <a:gridCol w="1113042">
                  <a:extLst>
                    <a:ext uri="{9D8B030D-6E8A-4147-A177-3AD203B41FA5}">
                      <a16:colId xmlns:a16="http://schemas.microsoft.com/office/drawing/2014/main" xmlns="" val="2814099107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xmlns="" val="528450013"/>
                    </a:ext>
                  </a:extLst>
                </a:gridCol>
                <a:gridCol w="1184851">
                  <a:extLst>
                    <a:ext uri="{9D8B030D-6E8A-4147-A177-3AD203B41FA5}">
                      <a16:colId xmlns:a16="http://schemas.microsoft.com/office/drawing/2014/main" xmlns="" val="963385031"/>
                    </a:ext>
                  </a:extLst>
                </a:gridCol>
                <a:gridCol w="1077137">
                  <a:extLst>
                    <a:ext uri="{9D8B030D-6E8A-4147-A177-3AD203B41FA5}">
                      <a16:colId xmlns:a16="http://schemas.microsoft.com/office/drawing/2014/main" xmlns="" val="3704977953"/>
                    </a:ext>
                  </a:extLst>
                </a:gridCol>
                <a:gridCol w="1277055">
                  <a:extLst>
                    <a:ext uri="{9D8B030D-6E8A-4147-A177-3AD203B41FA5}">
                      <a16:colId xmlns:a16="http://schemas.microsoft.com/office/drawing/2014/main" xmlns="" val="3321870281"/>
                    </a:ext>
                  </a:extLst>
                </a:gridCol>
              </a:tblGrid>
              <a:tr h="404229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電化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(ELEC)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水素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(H2)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Power-to-X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(P2X)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省エネルギー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(EE)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資源循環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(CIRC)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組み合わせ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(COMBO)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℃技術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(1.5TECH)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℃行動変容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(1.5LIFE)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8877211"/>
                  </a:ext>
                </a:extLst>
              </a:tr>
              <a:tr h="494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主要な要素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全てのセクターで電化を重点化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産業、輸送、建物での水素利用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産業、輸送、建物での合成燃料利用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全セクターでのエネルギー効率向上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資源、材料効率の工場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２℃シナリオから費用対効果の高い方法で組み合わせ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COMBO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から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BECCS,CCS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の更なる利用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COMBO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CIRC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からさらに行動変容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3727312"/>
                  </a:ext>
                </a:extLst>
              </a:tr>
              <a:tr h="4042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温室効果ガス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年目標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－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（吸収源を除く）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（“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2℃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を大きく下回る”野心）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（吸収源を含む）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（吸収源を含む）</a:t>
                      </a:r>
                    </a:p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（“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1.5℃”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野心）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5951586"/>
                  </a:ext>
                </a:extLst>
              </a:tr>
              <a:tr h="4491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主要仮説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年以降の省エネの向上／持続可能、高度なバイオ燃料の展開／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適度な資源循環対策／デジタル化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インフラ配備のための市場調整／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2℃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シナリオ下では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BECCS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年以降のみに存在／低炭素技術について著しい 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learning by doing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／輸送システム効率の著しい改善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2533937"/>
                  </a:ext>
                </a:extLst>
              </a:tr>
              <a:tr h="3705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電力部門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年までに電力はほぼ脱炭素化／システム最適化による再エネシステム施設の強力な浸透力（デマンドサイドレスポンス、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貯蔵、相互接続、プロシューマーの役割）／原子力は依然として電力部門で役割を果たし、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CCS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配備は限界に直面。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1557464"/>
                  </a:ext>
                </a:extLst>
              </a:tr>
              <a:tr h="3947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プロセスの電化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対象アプリケーションでの水素利用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対象アプリケーションでの合成ガス利用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省エネによるエネルギー需要の減少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高いリサイクル率、代替材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料、循環対策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対象アプリケーションでの「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℃を大きく下回る」シナリオから費用効果のあるオプションの組み合わせ</a:t>
                      </a: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COMBO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の強化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CIRC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COMBO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の強化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3476562"/>
                  </a:ext>
                </a:extLst>
              </a:tr>
              <a:tr h="3593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建物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ヒートポンプの配備増加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暖房用水素の配備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暖房用合成ガス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の配備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リノベーション率の向上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持続可能な建物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CIRC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COMBO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の強化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3078038"/>
                  </a:ext>
                </a:extLst>
              </a:tr>
              <a:tr h="4491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輸送部門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全輸送方法用の電化の迅速化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HDVs</a:t>
                      </a:r>
                      <a:r>
                        <a:rPr kumimoji="1" lang="en-US" altLang="ja-JP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(LDVs)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用水素配備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全ての方法のための再生燃料配備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モーダルシフトの増加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サービスとしての可動性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CIRC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COMBO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の強化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航空旅行の代替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2329431"/>
                  </a:ext>
                </a:extLst>
              </a:tr>
              <a:tr h="3593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他の要素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配ガス網における水素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配ガス網における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合成ガス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自然吸収源の限定的向上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・食生活の変化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・自然吸収源の向上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0367024"/>
                  </a:ext>
                </a:extLst>
              </a:tr>
              <a:tr h="329372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％減 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(2℃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シナリオ）</a:t>
                      </a: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異なる技術オプション　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％減</a:t>
                      </a: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組合せ　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ネットゼロ（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1.5℃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シナリオ）</a:t>
                      </a:r>
                    </a:p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BECCS/CCS</a:t>
                      </a:r>
                      <a:r>
                        <a:rPr kumimoji="1" lang="ja-JP" altLang="en-US" sz="1050" b="1" dirty="0" err="1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行動変容　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5553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5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428</Words>
  <Application>Microsoft Office PowerPoint</Application>
  <PresentationFormat>A4 210 x 297 mm</PresentationFormat>
  <Paragraphs>79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8</cp:revision>
  <dcterms:created xsi:type="dcterms:W3CDTF">2021-06-07T08:26:25Z</dcterms:created>
  <dcterms:modified xsi:type="dcterms:W3CDTF">2021-06-07T08:35:30Z</dcterms:modified>
</cp:coreProperties>
</file>