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6133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0641" y="2108201"/>
            <a:ext cx="6247748" cy="215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1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7</cp:revision>
  <dcterms:created xsi:type="dcterms:W3CDTF">2021-06-07T08:26:25Z</dcterms:created>
  <dcterms:modified xsi:type="dcterms:W3CDTF">2021-06-07T08:33:59Z</dcterms:modified>
</cp:coreProperties>
</file>