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2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52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34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7613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9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5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9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6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9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9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9" name="図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816" y="1101953"/>
            <a:ext cx="6994230" cy="4535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57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</cp:revision>
  <dcterms:created xsi:type="dcterms:W3CDTF">2021-06-07T08:26:25Z</dcterms:created>
  <dcterms:modified xsi:type="dcterms:W3CDTF">2021-06-07T08:30:04Z</dcterms:modified>
</cp:coreProperties>
</file>