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2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34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613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9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5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9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6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9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91FF6526-ED40-4566-BDD1-3B5591FE1F42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67102" y="961915"/>
            <a:ext cx="7491098" cy="4707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71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</cp:revision>
  <dcterms:created xsi:type="dcterms:W3CDTF">2021-06-07T08:26:25Z</dcterms:created>
  <dcterms:modified xsi:type="dcterms:W3CDTF">2021-06-07T08:28:32Z</dcterms:modified>
</cp:coreProperties>
</file>