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274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524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234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76133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09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450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78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092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6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09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96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22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xmlns="" id="{91FF6526-ED40-4566-BDD1-3B5591FE1F42}"/>
              </a:ext>
            </a:extLst>
          </p:cNvPr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67102" y="961915"/>
            <a:ext cx="7491098" cy="47071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3714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2</cp:revision>
  <dcterms:created xsi:type="dcterms:W3CDTF">2021-06-07T08:26:25Z</dcterms:created>
  <dcterms:modified xsi:type="dcterms:W3CDTF">2021-06-07T08:28:32Z</dcterms:modified>
</cp:coreProperties>
</file>