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1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1600" dirty="0" smtClean="0">
                <a:solidFill>
                  <a:schemeClr val="tx1"/>
                </a:solidFill>
              </a:rPr>
              <a:t>地域別の</a:t>
            </a:r>
            <a:r>
              <a:rPr lang="en-US" altLang="ja-JP" sz="1600" dirty="0" smtClean="0">
                <a:solidFill>
                  <a:schemeClr val="tx1"/>
                </a:solidFill>
              </a:rPr>
              <a:t>ESG</a:t>
            </a:r>
            <a:r>
              <a:rPr lang="ja-JP" altLang="en-US" sz="1600" dirty="0" smtClean="0">
                <a:solidFill>
                  <a:schemeClr val="tx1"/>
                </a:solidFill>
              </a:rPr>
              <a:t>資産保有残高</a:t>
            </a:r>
            <a:endParaRPr lang="ja-JP" altLang="en-US" sz="1600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2016年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欧州</c:v>
                </c:pt>
                <c:pt idx="1">
                  <c:v>米国</c:v>
                </c:pt>
                <c:pt idx="2">
                  <c:v>カナダ</c:v>
                </c:pt>
                <c:pt idx="3">
                  <c:v>豪州・NZ</c:v>
                </c:pt>
                <c:pt idx="4">
                  <c:v>日本</c:v>
                </c:pt>
                <c:pt idx="5">
                  <c:v>（世界）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12040</c:v>
                </c:pt>
                <c:pt idx="1">
                  <c:v>8723</c:v>
                </c:pt>
                <c:pt idx="2">
                  <c:v>1086</c:v>
                </c:pt>
                <c:pt idx="3">
                  <c:v>516</c:v>
                </c:pt>
                <c:pt idx="4">
                  <c:v>474</c:v>
                </c:pt>
                <c:pt idx="5">
                  <c:v>22890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E9-44FB-AA1D-F0C4B19B90A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2018年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832945866642728E-3"/>
                  <c:y val="-2.7521498655502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5E9-44FB-AA1D-F0C4B19B90A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665891733285508E-3"/>
                  <c:y val="-4.7179711980860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5E9-44FB-AA1D-F0C4B19B90A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5.665891733285508E-3"/>
                  <c:y val="-4.3248069315788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5E9-44FB-AA1D-F0C4B19B90A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欧州</c:v>
                </c:pt>
                <c:pt idx="1">
                  <c:v>米国</c:v>
                </c:pt>
                <c:pt idx="2">
                  <c:v>カナダ</c:v>
                </c:pt>
                <c:pt idx="3">
                  <c:v>豪州・NZ</c:v>
                </c:pt>
                <c:pt idx="4">
                  <c:v>日本</c:v>
                </c:pt>
                <c:pt idx="5">
                  <c:v>（世界）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14075</c:v>
                </c:pt>
                <c:pt idx="1">
                  <c:v>11995</c:v>
                </c:pt>
                <c:pt idx="2">
                  <c:v>1699</c:v>
                </c:pt>
                <c:pt idx="3">
                  <c:v>734</c:v>
                </c:pt>
                <c:pt idx="4">
                  <c:v>2180</c:v>
                </c:pt>
                <c:pt idx="5">
                  <c:v>30683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5E9-44FB-AA1D-F0C4B19B9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5774040"/>
        <c:axId val="495766592"/>
      </c:barChart>
      <c:catAx>
        <c:axId val="495774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95766592"/>
        <c:crosses val="autoZero"/>
        <c:auto val="1"/>
        <c:lblAlgn val="ctr"/>
        <c:lblOffset val="100"/>
        <c:noMultiLvlLbl val="0"/>
      </c:catAx>
      <c:valAx>
        <c:axId val="495766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;[Red]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95774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274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52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234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76133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09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450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78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09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6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09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9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22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36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1</a:t>
            </a:fld>
            <a:endParaRPr kumimoji="1" lang="ja-JP" altLang="en-US"/>
          </a:p>
        </p:txBody>
      </p:sp>
      <p:graphicFrame>
        <p:nvGraphicFramePr>
          <p:cNvPr id="9" name="グラフ 8"/>
          <p:cNvGraphicFramePr/>
          <p:nvPr>
            <p:extLst>
              <p:ext uri="{D42A27DB-BD31-4B8C-83A1-F6EECF244321}">
                <p14:modId xmlns:p14="http://schemas.microsoft.com/office/powerpoint/2010/main" val="2277946932"/>
              </p:ext>
            </p:extLst>
          </p:nvPr>
        </p:nvGraphicFramePr>
        <p:xfrm>
          <a:off x="1828936" y="905933"/>
          <a:ext cx="6407791" cy="4617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699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ユーザー定義 1">
    <a:majorFont>
      <a:latin typeface="Calibri"/>
      <a:ea typeface="メイリオ"/>
      <a:cs typeface=""/>
    </a:majorFont>
    <a:minorFont>
      <a:latin typeface="Calibri"/>
      <a:ea typeface="メイリオ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11</Words>
  <Application>Microsoft Office PowerPoint</Application>
  <PresentationFormat>A4 210 x 297 mm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media05</dc:creator>
  <cp:lastModifiedBy>media05</cp:lastModifiedBy>
  <cp:revision>1</cp:revision>
  <dcterms:created xsi:type="dcterms:W3CDTF">2021-06-07T08:26:25Z</dcterms:created>
  <dcterms:modified xsi:type="dcterms:W3CDTF">2021-06-07T08:27:44Z</dcterms:modified>
</cp:coreProperties>
</file>