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9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77426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363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5597" y="1601734"/>
            <a:ext cx="6694805" cy="323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946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media05</dc:creator>
  <cp:lastModifiedBy>media05</cp:lastModifiedBy>
  <cp:revision>38</cp:revision>
  <dcterms:created xsi:type="dcterms:W3CDTF">2021-06-07T08:26:25Z</dcterms:created>
  <dcterms:modified xsi:type="dcterms:W3CDTF">2021-06-07T09:20:25Z</dcterms:modified>
</cp:coreProperties>
</file>