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7" autoAdjust="0"/>
  </p:normalViewPr>
  <p:slideViewPr>
    <p:cSldViewPr>
      <p:cViewPr varScale="1">
        <p:scale>
          <a:sx n="56" d="100"/>
          <a:sy n="56" d="100"/>
        </p:scale>
        <p:origin x="78" y="13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2021/6/8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536" y="2348880"/>
            <a:ext cx="8127128" cy="24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2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2021-04-20T08:40:37Z</dcterms:created>
  <dcterms:modified xsi:type="dcterms:W3CDTF">2021-06-08T00:16:00Z</dcterms:modified>
</cp:coreProperties>
</file>