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4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3782" y="1121562"/>
            <a:ext cx="4645660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 descr="O:\03総括班\★エネ白\2020年度\作成\第一部\キャプチャ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4204" y="3833873"/>
            <a:ext cx="3095625" cy="2192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49627" y="4226832"/>
            <a:ext cx="2371725" cy="1335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232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36</cp:revision>
  <dcterms:created xsi:type="dcterms:W3CDTF">2021-06-07T08:26:25Z</dcterms:created>
  <dcterms:modified xsi:type="dcterms:W3CDTF">2021-06-07T09:18:44Z</dcterms:modified>
</cp:coreProperties>
</file>