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3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/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03257" y="2237423"/>
            <a:ext cx="3499485" cy="23831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0083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35</cp:revision>
  <dcterms:created xsi:type="dcterms:W3CDTF">2021-06-07T08:26:25Z</dcterms:created>
  <dcterms:modified xsi:type="dcterms:W3CDTF">2021-06-07T09:17:43Z</dcterms:modified>
</cp:coreProperties>
</file>