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2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18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77426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DA8D-F461-4CDE-A74B-F51CA2A88D5A}" type="datetimeFigureOut">
              <a:rPr kumimoji="1" lang="ja-JP" altLang="en-US" smtClean="0"/>
              <a:t>2021/6/7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588F5-FB61-4C43-B416-95D91C4531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4363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1250" y="2462847"/>
            <a:ext cx="2603500" cy="19323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2036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Meiryo UI</vt:lpstr>
      <vt:lpstr>ＭＳ Ｐゴシック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media05</dc:creator>
  <cp:lastModifiedBy>media05</cp:lastModifiedBy>
  <cp:revision>34</cp:revision>
  <dcterms:created xsi:type="dcterms:W3CDTF">2021-06-07T08:26:25Z</dcterms:created>
  <dcterms:modified xsi:type="dcterms:W3CDTF">2021-06-07T09:17:13Z</dcterms:modified>
</cp:coreProperties>
</file>