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0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77426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36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/>
          <p:nvPr/>
        </p:nvPicPr>
        <p:blipFill>
          <a:blip r:embed="rId2"/>
          <a:stretch>
            <a:fillRect/>
          </a:stretch>
        </p:blipFill>
        <p:spPr>
          <a:xfrm>
            <a:off x="1532890" y="2011997"/>
            <a:ext cx="6840220" cy="2834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58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media05</cp:lastModifiedBy>
  <cp:revision>32</cp:revision>
  <dcterms:created xsi:type="dcterms:W3CDTF">2021-06-07T08:26:25Z</dcterms:created>
  <dcterms:modified xsi:type="dcterms:W3CDTF">2021-06-07T09:14:21Z</dcterms:modified>
</cp:coreProperties>
</file>