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【第121-2-1】汚染水対策の３つの基本方針と対応状況（④追記）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3842" y="980981"/>
            <a:ext cx="6838315" cy="4754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963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31</cp:revision>
  <dcterms:created xsi:type="dcterms:W3CDTF">2021-06-07T08:26:25Z</dcterms:created>
  <dcterms:modified xsi:type="dcterms:W3CDTF">2021-06-07T09:13:40Z</dcterms:modified>
</cp:coreProperties>
</file>