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7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8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C:\Users\NYDB3323\AppData\Local\Microsoft\Windows\INetCache\Content.Word\キャプチャ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84480" y="2142114"/>
            <a:ext cx="6229350" cy="411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740" y="568709"/>
            <a:ext cx="6205090" cy="157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8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media02</cp:lastModifiedBy>
  <cp:revision>30</cp:revision>
  <dcterms:created xsi:type="dcterms:W3CDTF">2021-06-07T08:26:25Z</dcterms:created>
  <dcterms:modified xsi:type="dcterms:W3CDTF">2021-06-09T02:58:46Z</dcterms:modified>
</cp:coreProperties>
</file>