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9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2020/5/21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15" y="1600200"/>
            <a:ext cx="5053965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正方形/長方形 5"/>
          <p:cNvSpPr/>
          <p:nvPr/>
        </p:nvSpPr>
        <p:spPr bwMode="auto">
          <a:xfrm>
            <a:off x="3224808" y="3501008"/>
            <a:ext cx="504056" cy="14401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224808" y="3716742"/>
            <a:ext cx="504056" cy="1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224808" y="3896750"/>
            <a:ext cx="504056" cy="14401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81911" y="3465294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英国</a:t>
            </a:r>
            <a:endParaRPr kumimoji="1" lang="ja-JP" altLang="en-US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81911" y="3656522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英国</a:t>
            </a:r>
            <a:endParaRPr kumimoji="1" lang="ja-JP" altLang="en-US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81911" y="3857247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英国</a:t>
            </a:r>
            <a:endParaRPr kumimoji="1" lang="ja-JP" altLang="en-US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2020-05-20T21:15:35Z</dcterms:modified>
</cp:coreProperties>
</file>