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BBE0E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6407" autoAdjust="0"/>
    <p:restoredTop sz="82577" autoAdjust="0"/>
  </p:normalViewPr>
  <p:slideViewPr>
    <p:cSldViewPr>
      <p:cViewPr varScale="1">
        <p:scale>
          <a:sx n="80" d="100"/>
          <a:sy n="80" d="100"/>
        </p:scale>
        <p:origin x="874" y="58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895E1962-DD8B-4815-95C7-1473A387A7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id="{35283492-0F18-4F33-BF42-451EF31A9E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>
            <a:extLst>
              <a:ext uri="{FF2B5EF4-FFF2-40B4-BE49-F238E27FC236}">
                <a16:creationId xmlns:a16="http://schemas.microsoft.com/office/drawing/2014/main" id="{23C91568-EA83-4FA3-A48D-03FB66B305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id="{1C86148A-8F9A-4B4E-9719-2D57AB0D2A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EB39468-A7FF-4C7E-83CD-B69C4182A3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9978B04-BEC3-48C3-94A6-A6E92D17B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F077E29-DE9E-494D-A654-C7689BC0B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A7E9896-BFFE-4D52-A65C-2B519132D9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E029E9E2-78BD-488D-8394-D42D98F821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3936B82F-D1D5-420A-A48C-DAD36601F4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1DC3C88C-FCBA-44FF-869C-6D579B973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2F7E4BB-18C8-4FF3-87BA-EF606ECD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19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B5D9B9-C84C-4DCA-B8C7-F0DB5776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BAAEA1-CD4C-443C-9515-C6FA355EC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53D7CC-3E52-430D-82BE-C515E75A5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7D9D-BAF0-494D-82DC-4234A9D0AF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2B9D04-918A-4F1F-A14E-958285395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4F7FDA-7D65-49C0-9145-FCF10021F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BEE92-4436-4219-88FC-39B8E7113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F2AF-C56D-474F-AF81-44E9520E1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5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82D622-E7E7-454F-853E-6CC7D8488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36B165-A718-4889-A418-31F32C88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6B5F75-9CA0-4B25-804A-F6BA2861F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7922-A327-494E-8A8F-D1ADF43F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44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906BD6-DB71-492B-92C9-D19B58541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2377CB-A824-4EFA-8873-D0756E5CB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6A89FB-9DC5-45DD-9F9E-9892BA5ED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A9CC-36A2-4856-BEA0-A04F3C2DE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08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AD789-C63F-40DF-83BF-BC94EAE16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CDD3D-ADFA-46AB-B060-4E7FA45F7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7ADF2C-E844-4537-9F0E-9A9E480D9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067-552C-4204-A19F-26C1D7DC7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83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D59727-5551-4D63-A5C0-55C5C0E9A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CBE8C-413C-4133-9DB3-4D182A2DF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B9DB80-7B6F-453A-AD06-172054EA7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FE42-CE69-4D28-9BCF-99225373DB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754B4-1B72-428E-BCC3-CF6C81FC9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C75AAA-5689-4878-B85E-14BC3B9FB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24E9D8-AB77-4824-97C5-F0F142B6E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11AD-592F-4CCB-A94A-1FFFD8B86A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92716-1734-4928-BDD9-1121BBA1C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BAFFE-0BBB-4CE3-902D-EF42DC972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1DBB9B-CF37-491C-945D-B2A69A8BC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FD636-8C4D-49F6-A234-BC5351BEE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9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16D3E1-C61E-46F4-BCFD-A009A8264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F9001D-61DD-442C-B800-8E4FED500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799A0-98D7-4722-B649-1FAF2074F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FC86-FC8D-49AA-A3EA-D128C2B7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3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EB25CC-CCB2-4532-8213-EC3F90E20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9E9FF9-6782-402F-82E3-BBD3EB3D0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CC98B8-EDF2-4C5B-A414-329D58C83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A242-0CE2-4037-A272-0114368C22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0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008110-1930-4CFF-9970-42272E18F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D96243-B56D-41A0-9472-29E24891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B4A4B7-9AA6-41D7-89A9-A59A20148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643A-34E7-4736-BB53-B5D11A0607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17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1CBBCD-29AA-4EC5-A0E8-353CAA7DB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1833F1-0D92-4884-9A6B-2BD822A3E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34A16A-3DEF-4D5C-B5AE-9E1164C6E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947D-D3DF-4A86-B307-E776250A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B626B-2AF7-45E7-8A27-93A3E003F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F36CC-7D42-4CC6-A6DF-7ACBC09E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2BD47E-86D6-4DCF-8B16-8DFF4AA2E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FFB-6D04-43ED-B129-885C1F296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6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09F13F-E10B-4B01-8C9A-3CC09A359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72F7F-30D6-48EC-8F28-E164A0B23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AF993E-0146-477E-A109-5AC7C8C2E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40-DEF3-4001-85B0-08FAE0080B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89D860-78C0-4ED5-932B-098883CD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4D2767-B1BD-496B-A120-018398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1F612-B7E9-4291-8A99-840D2C9C3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E2DE62-5302-4838-8C85-0C4EC022C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774D6D-C586-4CE4-80B4-417176305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F1DC364-9466-466A-9065-72F250C47C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24">
            <a:extLst>
              <a:ext uri="{FF2B5EF4-FFF2-40B4-BE49-F238E27FC236}">
                <a16:creationId xmlns:a16="http://schemas.microsoft.com/office/drawing/2014/main" id="{829953B7-5667-4AF1-AE72-6D8B374C8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42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b="1" dirty="0">
                <a:solidFill>
                  <a:srgbClr val="C00000"/>
                </a:solidFill>
              </a:rPr>
              <a:t>【</a:t>
            </a:r>
            <a:r>
              <a:rPr lang="ja-JP" altLang="en-US" sz="1200" b="1" dirty="0">
                <a:solidFill>
                  <a:srgbClr val="C00000"/>
                </a:solidFill>
              </a:rPr>
              <a:t>第</a:t>
            </a:r>
            <a:r>
              <a:rPr lang="en-US" altLang="ja-JP" sz="1200" b="1" dirty="0">
                <a:solidFill>
                  <a:srgbClr val="C00000"/>
                </a:solidFill>
              </a:rPr>
              <a:t>222-1-22】</a:t>
            </a:r>
            <a:r>
              <a:rPr lang="ja-JP" altLang="en-US" sz="1200" b="1" dirty="0">
                <a:solidFill>
                  <a:srgbClr val="C00000"/>
                </a:solidFill>
              </a:rPr>
              <a:t>世界の主な天然ガス貿易（</a:t>
            </a:r>
            <a:r>
              <a:rPr lang="en-US" altLang="ja-JP" sz="1200" b="1" dirty="0">
                <a:solidFill>
                  <a:srgbClr val="C00000"/>
                </a:solidFill>
              </a:rPr>
              <a:t>2018</a:t>
            </a:r>
            <a:r>
              <a:rPr lang="ja-JP" altLang="en-US" sz="1200" b="1" dirty="0">
                <a:solidFill>
                  <a:srgbClr val="C00000"/>
                </a:solidFill>
              </a:rPr>
              <a:t>年）</a:t>
            </a:r>
            <a:endParaRPr lang="en-US" altLang="ja-JP" sz="1200" b="1" dirty="0">
              <a:solidFill>
                <a:srgbClr val="C00000"/>
              </a:solidFill>
            </a:endParaRPr>
          </a:p>
        </p:txBody>
      </p:sp>
      <p:sp>
        <p:nvSpPr>
          <p:cNvPr id="4100" name="Text Box 524">
            <a:extLst>
              <a:ext uri="{FF2B5EF4-FFF2-40B4-BE49-F238E27FC236}">
                <a16:creationId xmlns:a16="http://schemas.microsoft.com/office/drawing/2014/main" id="{9A17755C-A327-4CFF-AE66-E06E444D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8725"/>
            <a:ext cx="7529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出典： </a:t>
            </a:r>
            <a:r>
              <a:rPr lang="en-US" altLang="ja-JP" sz="1200" dirty="0"/>
              <a:t>BP</a:t>
            </a:r>
            <a:r>
              <a:rPr lang="ja-JP" altLang="en-US" sz="1200" dirty="0"/>
              <a:t>「</a:t>
            </a:r>
            <a:r>
              <a:rPr lang="en-US" altLang="ja-JP" sz="1200" dirty="0"/>
              <a:t>Statistical Review of World Energy 2019</a:t>
            </a:r>
            <a:r>
              <a:rPr lang="ja-JP" altLang="en-US" sz="1200" dirty="0"/>
              <a:t>」を基に作成 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5D1EE79-8BC2-4C37-8D6D-866B3EC36433}"/>
              </a:ext>
            </a:extLst>
          </p:cNvPr>
          <p:cNvGrpSpPr/>
          <p:nvPr/>
        </p:nvGrpSpPr>
        <p:grpSpPr>
          <a:xfrm>
            <a:off x="54000" y="590952"/>
            <a:ext cx="9036000" cy="5610356"/>
            <a:chOff x="54000" y="590952"/>
            <a:chExt cx="9036000" cy="561035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7C57D17F-882B-49EC-90C5-6EB68D573E90}"/>
                </a:ext>
              </a:extLst>
            </p:cNvPr>
            <p:cNvGrpSpPr/>
            <p:nvPr/>
          </p:nvGrpSpPr>
          <p:grpSpPr>
            <a:xfrm>
              <a:off x="54000" y="590952"/>
              <a:ext cx="9036000" cy="5610356"/>
              <a:chOff x="54000" y="590952"/>
              <a:chExt cx="9036000" cy="5610356"/>
            </a:xfrm>
          </p:grpSpPr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82BF213A-312A-4AB2-88D8-4D77AC917251}"/>
                  </a:ext>
                </a:extLst>
              </p:cNvPr>
              <p:cNvGrpSpPr/>
              <p:nvPr/>
            </p:nvGrpSpPr>
            <p:grpSpPr>
              <a:xfrm>
                <a:off x="54000" y="590952"/>
                <a:ext cx="9036000" cy="5610356"/>
                <a:chOff x="54000" y="590952"/>
                <a:chExt cx="9036000" cy="5610356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918DE0D3-7D0D-4752-B4E9-10A5F49FE7CF}"/>
                    </a:ext>
                  </a:extLst>
                </p:cNvPr>
                <p:cNvGrpSpPr/>
                <p:nvPr/>
              </p:nvGrpSpPr>
              <p:grpSpPr>
                <a:xfrm>
                  <a:off x="54000" y="590952"/>
                  <a:ext cx="9036000" cy="5609056"/>
                  <a:chOff x="54000" y="590952"/>
                  <a:chExt cx="9036000" cy="5609056"/>
                </a:xfrm>
              </p:grpSpPr>
              <p:pic>
                <p:nvPicPr>
                  <p:cNvPr id="2" name="図 1">
                    <a:extLst>
                      <a:ext uri="{FF2B5EF4-FFF2-40B4-BE49-F238E27FC236}">
                        <a16:creationId xmlns:a16="http://schemas.microsoft.com/office/drawing/2014/main" id="{FDEFB369-1B7C-4BC2-9226-B66FB808CE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54000" y="590952"/>
                    <a:ext cx="9036000" cy="5609056"/>
                  </a:xfrm>
                  <a:prstGeom prst="rect">
                    <a:avLst/>
                  </a:prstGeom>
                </p:spPr>
              </p:pic>
              <p:sp>
                <p:nvSpPr>
                  <p:cNvPr id="3" name="正方形/長方形 2">
                    <a:extLst>
                      <a:ext uri="{FF2B5EF4-FFF2-40B4-BE49-F238E27FC236}">
                        <a16:creationId xmlns:a16="http://schemas.microsoft.com/office/drawing/2014/main" id="{90037798-4ADB-48F7-9A1D-3B77CF6895B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07504" y="590952"/>
                    <a:ext cx="2088232" cy="353772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2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50" charset="-128"/>
                    </a:endParaRPr>
                  </a:p>
                </p:txBody>
              </p:sp>
            </p:grpSp>
            <p:sp>
              <p:nvSpPr>
                <p:cNvPr id="6" name="正方形/長方形 5">
                  <a:extLst>
                    <a:ext uri="{FF2B5EF4-FFF2-40B4-BE49-F238E27FC236}">
                      <a16:creationId xmlns:a16="http://schemas.microsoft.com/office/drawing/2014/main" id="{B278807D-4BF5-4B2E-9EF6-4C13A6DBD332}"/>
                    </a:ext>
                  </a:extLst>
                </p:cNvPr>
                <p:cNvSpPr/>
                <p:nvPr/>
              </p:nvSpPr>
              <p:spPr bwMode="auto">
                <a:xfrm>
                  <a:off x="6372200" y="6057292"/>
                  <a:ext cx="2664296" cy="144016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BF625E89-618A-4B68-BA38-270CF8E8FF7D}"/>
                  </a:ext>
                </a:extLst>
              </p:cNvPr>
              <p:cNvSpPr/>
              <p:nvPr/>
            </p:nvSpPr>
            <p:spPr bwMode="auto">
              <a:xfrm>
                <a:off x="1835696" y="5805264"/>
                <a:ext cx="828092" cy="16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パイプラインガス</a:t>
                </a:r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2730F2D8-F617-4B03-B55B-B2147CEE48F0}"/>
                  </a:ext>
                </a:extLst>
              </p:cNvPr>
              <p:cNvSpPr/>
              <p:nvPr/>
            </p:nvSpPr>
            <p:spPr bwMode="auto">
              <a:xfrm>
                <a:off x="1835696" y="6057292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LNG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72F54590-7B9C-4006-844A-C1F7205820A2}"/>
                  </a:ext>
                </a:extLst>
              </p:cNvPr>
              <p:cNvSpPr/>
              <p:nvPr/>
            </p:nvSpPr>
            <p:spPr bwMode="auto">
              <a:xfrm>
                <a:off x="251520" y="4833156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米国</a:t>
                </a:r>
              </a:p>
            </p:txBody>
          </p:sp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DB770307-7D95-4821-A34A-E746895B02ED}"/>
                  </a:ext>
                </a:extLst>
              </p:cNvPr>
              <p:cNvSpPr/>
              <p:nvPr/>
            </p:nvSpPr>
            <p:spPr bwMode="auto">
              <a:xfrm>
                <a:off x="247549" y="4977172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カナダ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B123A8E2-3E9B-4C1B-8F09-EF76D12E6FAA}"/>
                  </a:ext>
                </a:extLst>
              </p:cNvPr>
              <p:cNvSpPr/>
              <p:nvPr/>
            </p:nvSpPr>
            <p:spPr bwMode="auto">
              <a:xfrm>
                <a:off x="247549" y="5152531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メキシコ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3A840795-A0DF-4EEB-BDAE-287F9AEB9229}"/>
                  </a:ext>
                </a:extLst>
              </p:cNvPr>
              <p:cNvSpPr/>
              <p:nvPr/>
            </p:nvSpPr>
            <p:spPr bwMode="auto">
              <a:xfrm>
                <a:off x="246803" y="5291883"/>
                <a:ext cx="1044000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中南米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8EE629C9-9E9A-4299-94F0-531373790ABA}"/>
                  </a:ext>
                </a:extLst>
              </p:cNvPr>
              <p:cNvSpPr/>
              <p:nvPr/>
            </p:nvSpPr>
            <p:spPr bwMode="auto">
              <a:xfrm>
                <a:off x="251520" y="5451114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欧州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AC1B7F7B-813A-4EBB-AF84-461AFD7962F1}"/>
                  </a:ext>
                </a:extLst>
              </p:cNvPr>
              <p:cNvSpPr/>
              <p:nvPr/>
            </p:nvSpPr>
            <p:spPr bwMode="auto">
              <a:xfrm>
                <a:off x="247549" y="5606594"/>
                <a:ext cx="1260000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ロシア・その他旧ソ連邦諸国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AB8E5D9D-BFA1-4EED-AEE3-90AC578D7E38}"/>
                  </a:ext>
                </a:extLst>
              </p:cNvPr>
              <p:cNvSpPr/>
              <p:nvPr/>
            </p:nvSpPr>
            <p:spPr bwMode="auto">
              <a:xfrm>
                <a:off x="247549" y="5733256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中東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1F4AB020-8D86-4070-B086-71BC06C92139}"/>
                  </a:ext>
                </a:extLst>
              </p:cNvPr>
              <p:cNvSpPr/>
              <p:nvPr/>
            </p:nvSpPr>
            <p:spPr bwMode="auto">
              <a:xfrm>
                <a:off x="247549" y="5913373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アフリカ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CD2ECF91-42ED-4528-9857-EE0CB9778F1A}"/>
                  </a:ext>
                </a:extLst>
              </p:cNvPr>
              <p:cNvSpPr/>
              <p:nvPr/>
            </p:nvSpPr>
            <p:spPr bwMode="auto">
              <a:xfrm>
                <a:off x="246803" y="6061748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アジア大洋州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FF4EA7B5-1E1F-4DC3-B7A0-DD07677CF751}"/>
                </a:ext>
              </a:extLst>
            </p:cNvPr>
            <p:cNvSpPr/>
            <p:nvPr/>
          </p:nvSpPr>
          <p:spPr bwMode="auto">
            <a:xfrm>
              <a:off x="270247" y="833774"/>
              <a:ext cx="1260000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（</a:t>
              </a:r>
              <a:r>
                <a:rPr kumimoji="1" lang="en-US" altLang="ja-JP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10</a:t>
              </a: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億㎥）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2005-07-11T05:33:56Z</dcterms:created>
  <dcterms:modified xsi:type="dcterms:W3CDTF">2020-05-12T01:52:04Z</dcterms:modified>
</cp:coreProperties>
</file>