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2" r:id="rId1"/>
    <p:sldMasterId id="2147483736" r:id="rId2"/>
  </p:sldMasterIdLst>
  <p:notesMasterIdLst>
    <p:notesMasterId r:id="rId4"/>
  </p:notesMasterIdLst>
  <p:handoutMasterIdLst>
    <p:handoutMasterId r:id="rId5"/>
  </p:handoutMasterIdLst>
  <p:sldIdLst>
    <p:sldId id="1310" r:id="rId3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  <p15:guide id="3" orient="horz" pos="3107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　尚" initials="千葉　尚" lastIdx="1" clrIdx="0">
    <p:extLst>
      <p:ext uri="{19B8F6BF-5375-455C-9EA6-DF929625EA0E}">
        <p15:presenceInfo xmlns:p15="http://schemas.microsoft.com/office/powerpoint/2012/main" userId="S-1-5-21-1600900866-214473669-2715095197-2888" providerId="AD"/>
      </p:ext>
    </p:extLst>
  </p:cmAuthor>
  <p:cmAuthor id="2" name="笠原　誠" initials="笠原　誠" lastIdx="2" clrIdx="1">
    <p:extLst>
      <p:ext uri="{19B8F6BF-5375-455C-9EA6-DF929625EA0E}">
        <p15:presenceInfo xmlns:p15="http://schemas.microsoft.com/office/powerpoint/2012/main" userId="S-1-5-21-1600900866-214473669-2715095197-23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F66CC"/>
    <a:srgbClr val="33CC33"/>
    <a:srgbClr val="FFD9FF"/>
    <a:srgbClr val="FFCC00"/>
    <a:srgbClr val="99FF66"/>
    <a:srgbClr val="66FF99"/>
    <a:srgbClr val="FFCCFF"/>
    <a:srgbClr val="FFFF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8" autoAdjust="0"/>
    <p:restoredTop sz="88591" autoAdjust="0"/>
  </p:normalViewPr>
  <p:slideViewPr>
    <p:cSldViewPr>
      <p:cViewPr varScale="1">
        <p:scale>
          <a:sx n="69" d="100"/>
          <a:sy n="69" d="100"/>
        </p:scale>
        <p:origin x="28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60"/>
      </p:cViewPr>
      <p:guideLst>
        <p:guide orient="horz" pos="3130"/>
        <p:guide pos="2144"/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19413" cy="493713"/>
          </a:xfrm>
          <a:prstGeom prst="rect">
            <a:avLst/>
          </a:prstGeom>
        </p:spPr>
        <p:txBody>
          <a:bodyPr vert="horz" lIns="91393" tIns="45698" rIns="91393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393" tIns="45698" rIns="91393" bIns="45698" rtlCol="0"/>
          <a:lstStyle>
            <a:lvl1pPr algn="r">
              <a:defRPr sz="1200"/>
            </a:lvl1pPr>
          </a:lstStyle>
          <a:p>
            <a:fld id="{DD9D10AD-D51A-40B4-A211-E217E63A0B01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013"/>
            <a:ext cx="2919413" cy="493712"/>
          </a:xfrm>
          <a:prstGeom prst="rect">
            <a:avLst/>
          </a:prstGeom>
        </p:spPr>
        <p:txBody>
          <a:bodyPr vert="horz" lIns="91393" tIns="45698" rIns="91393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3" tIns="45698" rIns="91393" bIns="45698" rtlCol="0" anchor="b"/>
          <a:lstStyle>
            <a:lvl1pPr algn="r">
              <a:defRPr sz="1200"/>
            </a:lvl1pPr>
          </a:lstStyle>
          <a:p>
            <a:fld id="{3728323A-D16C-4E1A-A867-66BACF289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137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18723" cy="493806"/>
          </a:xfrm>
          <a:prstGeom prst="rect">
            <a:avLst/>
          </a:prstGeom>
        </p:spPr>
        <p:txBody>
          <a:bodyPr vert="horz" lIns="62373" tIns="31189" rIns="62373" bIns="31189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02" y="5"/>
            <a:ext cx="2919799" cy="493806"/>
          </a:xfrm>
          <a:prstGeom prst="rect">
            <a:avLst/>
          </a:prstGeom>
        </p:spPr>
        <p:txBody>
          <a:bodyPr vert="horz" lIns="62373" tIns="31189" rIns="62373" bIns="31189" rtlCol="0"/>
          <a:lstStyle>
            <a:lvl1pPr algn="r">
              <a:defRPr sz="800"/>
            </a:lvl1pPr>
          </a:lstStyle>
          <a:p>
            <a:fld id="{1C44DBBF-58BF-4ABA-9CBD-E3855EF3D0D7}" type="datetimeFigureOut">
              <a:rPr kumimoji="1" lang="ja-JP" altLang="en-US" smtClean="0"/>
              <a:t>2020/5/11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373" tIns="31189" rIns="62373" bIns="3118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70" y="4686256"/>
            <a:ext cx="5388826" cy="4439896"/>
          </a:xfrm>
          <a:prstGeom prst="rect">
            <a:avLst/>
          </a:prstGeom>
        </p:spPr>
        <p:txBody>
          <a:bodyPr vert="horz" lIns="62373" tIns="31189" rIns="62373" bIns="3118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371422"/>
            <a:ext cx="2918723" cy="492716"/>
          </a:xfrm>
          <a:prstGeom prst="rect">
            <a:avLst/>
          </a:prstGeom>
        </p:spPr>
        <p:txBody>
          <a:bodyPr vert="horz" lIns="62373" tIns="31189" rIns="62373" bIns="31189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02" y="9371422"/>
            <a:ext cx="2919799" cy="492716"/>
          </a:xfrm>
          <a:prstGeom prst="rect">
            <a:avLst/>
          </a:prstGeom>
        </p:spPr>
        <p:txBody>
          <a:bodyPr vert="horz" lIns="62373" tIns="31189" rIns="62373" bIns="31189" rtlCol="0" anchor="b"/>
          <a:lstStyle>
            <a:lvl1pPr algn="r">
              <a:defRPr sz="800"/>
            </a:lvl1pPr>
          </a:lstStyle>
          <a:p>
            <a:fld id="{898C6DBA-8A69-453D-96B5-51B1523076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671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C6DBA-8A69-453D-96B5-51B15230765C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277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0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21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95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25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689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357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744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21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980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5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8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22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61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06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1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30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462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60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9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0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1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154" indent="0">
              <a:buNone/>
              <a:defRPr sz="2786"/>
            </a:lvl2pPr>
            <a:lvl3pPr marL="914308" indent="0">
              <a:buNone/>
              <a:defRPr sz="2429"/>
            </a:lvl3pPr>
            <a:lvl4pPr marL="1371462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83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0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1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0F76-8E3F-4636-A9E9-4E648F6AC385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2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90" y="1889442"/>
            <a:ext cx="6840220" cy="307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096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46333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4_Office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北見 浩二（支援チーム）</dc:creator>
  <cp:lastModifiedBy>Windows ユーザー</cp:lastModifiedBy>
  <cp:revision>2527</cp:revision>
  <cp:lastPrinted>2019-04-01T07:59:19Z</cp:lastPrinted>
  <dcterms:created xsi:type="dcterms:W3CDTF">2013-04-08T03:21:21Z</dcterms:created>
  <dcterms:modified xsi:type="dcterms:W3CDTF">2020-05-11T07:35:13Z</dcterms:modified>
</cp:coreProperties>
</file>