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22" r:id="rId1"/>
    <p:sldMasterId id="2147483736" r:id="rId2"/>
  </p:sldMasterIdLst>
  <p:notesMasterIdLst>
    <p:notesMasterId r:id="rId4"/>
  </p:notesMasterIdLst>
  <p:handoutMasterIdLst>
    <p:handoutMasterId r:id="rId5"/>
  </p:handoutMasterIdLst>
  <p:sldIdLst>
    <p:sldId id="1310" r:id="rId3"/>
  </p:sldIdLst>
  <p:sldSz cx="9906000" cy="6858000" type="A4"/>
  <p:notesSz cx="6735763" cy="9866313"/>
  <p:defaultTextStyle>
    <a:defPPr>
      <a:defRPr lang="ja-JP"/>
    </a:defPPr>
    <a:lvl1pPr marL="0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4" userDrawn="1">
          <p15:clr>
            <a:srgbClr val="A4A3A4"/>
          </p15:clr>
        </p15:guide>
        <p15:guide id="3" orient="horz" pos="3107" userDrawn="1">
          <p15:clr>
            <a:srgbClr val="A4A3A4"/>
          </p15:clr>
        </p15:guide>
        <p15:guide id="4" pos="212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千葉　尚" initials="千葉　尚" lastIdx="1" clrIdx="0">
    <p:extLst>
      <p:ext uri="{19B8F6BF-5375-455C-9EA6-DF929625EA0E}">
        <p15:presenceInfo xmlns:p15="http://schemas.microsoft.com/office/powerpoint/2012/main" userId="S-1-5-21-1600900866-214473669-2715095197-2888" providerId="AD"/>
      </p:ext>
    </p:extLst>
  </p:cmAuthor>
  <p:cmAuthor id="2" name="笠原　誠" initials="笠原　誠" lastIdx="2" clrIdx="1">
    <p:extLst>
      <p:ext uri="{19B8F6BF-5375-455C-9EA6-DF929625EA0E}">
        <p15:presenceInfo xmlns:p15="http://schemas.microsoft.com/office/powerpoint/2012/main" userId="S-1-5-21-1600900866-214473669-2715095197-239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FF66CC"/>
    <a:srgbClr val="33CC33"/>
    <a:srgbClr val="FFD9FF"/>
    <a:srgbClr val="FFCC00"/>
    <a:srgbClr val="99FF66"/>
    <a:srgbClr val="66FF99"/>
    <a:srgbClr val="FFCCFF"/>
    <a:srgbClr val="FFFFCC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38" autoAdjust="0"/>
    <p:restoredTop sz="88591" autoAdjust="0"/>
  </p:normalViewPr>
  <p:slideViewPr>
    <p:cSldViewPr>
      <p:cViewPr varScale="1">
        <p:scale>
          <a:sx n="69" d="100"/>
          <a:sy n="69" d="100"/>
        </p:scale>
        <p:origin x="282" y="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252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4008" y="60"/>
      </p:cViewPr>
      <p:guideLst>
        <p:guide orient="horz" pos="3130"/>
        <p:guide pos="2144"/>
        <p:guide orient="horz" pos="3107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5"/>
            <a:ext cx="2919413" cy="493713"/>
          </a:xfrm>
          <a:prstGeom prst="rect">
            <a:avLst/>
          </a:prstGeom>
        </p:spPr>
        <p:txBody>
          <a:bodyPr vert="horz" lIns="91393" tIns="45698" rIns="91393" bIns="4569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5"/>
            <a:ext cx="2919412" cy="493713"/>
          </a:xfrm>
          <a:prstGeom prst="rect">
            <a:avLst/>
          </a:prstGeom>
        </p:spPr>
        <p:txBody>
          <a:bodyPr vert="horz" lIns="91393" tIns="45698" rIns="91393" bIns="45698" rtlCol="0"/>
          <a:lstStyle>
            <a:lvl1pPr algn="r">
              <a:defRPr sz="1200"/>
            </a:lvl1pPr>
          </a:lstStyle>
          <a:p>
            <a:fld id="{DD9D10AD-D51A-40B4-A211-E217E63A0B01}" type="datetimeFigureOut">
              <a:rPr kumimoji="1" lang="ja-JP" altLang="en-US" smtClean="0"/>
              <a:t>2020/5/11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7" y="9371013"/>
            <a:ext cx="2919413" cy="493712"/>
          </a:xfrm>
          <a:prstGeom prst="rect">
            <a:avLst/>
          </a:prstGeom>
        </p:spPr>
        <p:txBody>
          <a:bodyPr vert="horz" lIns="91393" tIns="45698" rIns="91393" bIns="4569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393" tIns="45698" rIns="91393" bIns="45698" rtlCol="0" anchor="b"/>
          <a:lstStyle>
            <a:lvl1pPr algn="r">
              <a:defRPr sz="1200"/>
            </a:lvl1pPr>
          </a:lstStyle>
          <a:p>
            <a:fld id="{3728323A-D16C-4E1A-A867-66BACF289A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1374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9" y="5"/>
            <a:ext cx="2918723" cy="493806"/>
          </a:xfrm>
          <a:prstGeom prst="rect">
            <a:avLst/>
          </a:prstGeom>
        </p:spPr>
        <p:txBody>
          <a:bodyPr vert="horz" lIns="62373" tIns="31189" rIns="62373" bIns="31189" rtlCol="0"/>
          <a:lstStyle>
            <a:lvl1pPr algn="l">
              <a:defRPr sz="8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902" y="5"/>
            <a:ext cx="2919799" cy="493806"/>
          </a:xfrm>
          <a:prstGeom prst="rect">
            <a:avLst/>
          </a:prstGeom>
        </p:spPr>
        <p:txBody>
          <a:bodyPr vert="horz" lIns="62373" tIns="31189" rIns="62373" bIns="31189" rtlCol="0"/>
          <a:lstStyle>
            <a:lvl1pPr algn="r">
              <a:defRPr sz="800"/>
            </a:lvl1pPr>
          </a:lstStyle>
          <a:p>
            <a:fld id="{1C44DBBF-58BF-4ABA-9CBD-E3855EF3D0D7}" type="datetimeFigureOut">
              <a:rPr kumimoji="1" lang="ja-JP" altLang="en-US" smtClean="0"/>
              <a:t>2020/5/11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6913" y="739775"/>
            <a:ext cx="534193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373" tIns="31189" rIns="62373" bIns="31189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470" y="4686256"/>
            <a:ext cx="5388826" cy="4439896"/>
          </a:xfrm>
          <a:prstGeom prst="rect">
            <a:avLst/>
          </a:prstGeom>
        </p:spPr>
        <p:txBody>
          <a:bodyPr vert="horz" lIns="62373" tIns="31189" rIns="62373" bIns="3118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9" y="9371422"/>
            <a:ext cx="2918723" cy="492716"/>
          </a:xfrm>
          <a:prstGeom prst="rect">
            <a:avLst/>
          </a:prstGeom>
        </p:spPr>
        <p:txBody>
          <a:bodyPr vert="horz" lIns="62373" tIns="31189" rIns="62373" bIns="31189" rtlCol="0" anchor="b"/>
          <a:lstStyle>
            <a:lvl1pPr algn="l">
              <a:defRPr sz="8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902" y="9371422"/>
            <a:ext cx="2919799" cy="492716"/>
          </a:xfrm>
          <a:prstGeom prst="rect">
            <a:avLst/>
          </a:prstGeom>
        </p:spPr>
        <p:txBody>
          <a:bodyPr vert="horz" lIns="62373" tIns="31189" rIns="62373" bIns="31189" rtlCol="0" anchor="b"/>
          <a:lstStyle>
            <a:lvl1pPr algn="r">
              <a:defRPr sz="800"/>
            </a:lvl1pPr>
          </a:lstStyle>
          <a:p>
            <a:fld id="{898C6DBA-8A69-453D-96B5-51B1523076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096715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1pPr>
    <a:lvl2pPr marL="342077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2pPr>
    <a:lvl3pPr marL="684154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3pPr>
    <a:lvl4pPr marL="1026231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4pPr>
    <a:lvl5pPr marL="1368308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5pPr>
    <a:lvl6pPr marL="1710385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6pPr>
    <a:lvl7pPr marL="2052462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7pPr>
    <a:lvl8pPr marL="2394539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8pPr>
    <a:lvl9pPr marL="2736616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6913" y="739775"/>
            <a:ext cx="5341937" cy="36988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C6DBA-8A69-453D-96B5-51B15230765C}" type="slidenum">
              <a:rPr kumimoji="1" lang="ja-JP" altLang="en-US" smtClean="0"/>
              <a:t>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22777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8EA630E9-1B0A-4B1D-BA36-D058A3B76EF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706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630E9-1B0A-4B1D-BA36-D058A3B76EF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16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055624" y="384175"/>
            <a:ext cx="3119702" cy="819308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93076" y="384175"/>
            <a:ext cx="9197446" cy="819308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630E9-1B0A-4B1D-BA36-D058A3B76EF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621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0F76-8E3F-4636-A9E9-4E648F6AC385}" type="datetimeFigureOut">
              <a:rPr kumimoji="1" lang="ja-JP" altLang="en-US" smtClean="0"/>
              <a:t>2020/5/11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51B4-8CDC-43FC-BB3C-3F24E54D55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12953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0F76-8E3F-4636-A9E9-4E648F6AC385}" type="datetimeFigureOut">
              <a:rPr kumimoji="1" lang="ja-JP" altLang="en-US" smtClean="0"/>
              <a:t>2020/5/11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51B4-8CDC-43FC-BB3C-3F24E54D55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82519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0F76-8E3F-4636-A9E9-4E648F6AC385}" type="datetimeFigureOut">
              <a:rPr kumimoji="1" lang="ja-JP" altLang="en-US" smtClean="0"/>
              <a:t>2020/5/11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51B4-8CDC-43FC-BB3C-3F24E54D55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5689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0F76-8E3F-4636-A9E9-4E648F6AC385}" type="datetimeFigureOut">
              <a:rPr kumimoji="1" lang="ja-JP" altLang="en-US" smtClean="0"/>
              <a:t>2020/5/11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51B4-8CDC-43FC-BB3C-3F24E54D55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43575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0F76-8E3F-4636-A9E9-4E648F6AC385}" type="datetimeFigureOut">
              <a:rPr kumimoji="1" lang="ja-JP" altLang="en-US" smtClean="0"/>
              <a:t>2020/5/11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51B4-8CDC-43FC-BB3C-3F24E54D55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27442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0F76-8E3F-4636-A9E9-4E648F6AC385}" type="datetimeFigureOut">
              <a:rPr kumimoji="1" lang="ja-JP" altLang="en-US" smtClean="0"/>
              <a:t>2020/5/11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51B4-8CDC-43FC-BB3C-3F24E54D55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1217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0F76-8E3F-4636-A9E9-4E648F6AC385}" type="datetimeFigureOut">
              <a:rPr kumimoji="1" lang="ja-JP" altLang="en-US" smtClean="0"/>
              <a:t>2020/5/11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51B4-8CDC-43FC-BB3C-3F24E54D55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39800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0F76-8E3F-4636-A9E9-4E648F6AC385}" type="datetimeFigureOut">
              <a:rPr kumimoji="1" lang="ja-JP" altLang="en-US" smtClean="0"/>
              <a:t>2020/5/11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51B4-8CDC-43FC-BB3C-3F24E54D55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5151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8EA630E9-1B0A-4B1D-BA36-D058A3B76EF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88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0F76-8E3F-4636-A9E9-4E648F6AC385}" type="datetimeFigureOut">
              <a:rPr kumimoji="1" lang="ja-JP" altLang="en-US" smtClean="0"/>
              <a:t>2020/5/11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51B4-8CDC-43FC-BB3C-3F24E54D55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1225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0F76-8E3F-4636-A9E9-4E648F6AC385}" type="datetimeFigureOut">
              <a:rPr kumimoji="1" lang="ja-JP" altLang="en-US" smtClean="0"/>
              <a:t>2020/5/11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51B4-8CDC-43FC-BB3C-3F24E54D55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4616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2135188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0F76-8E3F-4636-A9E9-4E648F6AC385}" type="datetimeFigureOut">
              <a:rPr kumimoji="1" lang="ja-JP" altLang="en-US" smtClean="0"/>
              <a:t>2020/5/11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51B4-8CDC-43FC-BB3C-3F24E54D55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51060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0F76-8E3F-4636-A9E9-4E648F6AC385}" type="datetimeFigureOut">
              <a:rPr kumimoji="1" lang="ja-JP" altLang="en-US" smtClean="0"/>
              <a:t>2020/5/11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51B4-8CDC-43FC-BB3C-3F24E54D55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619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4" indent="0">
              <a:buNone/>
              <a:defRPr sz="1786">
                <a:solidFill>
                  <a:schemeClr val="tx1">
                    <a:tint val="75000"/>
                  </a:schemeClr>
                </a:solidFill>
              </a:defRPr>
            </a:lvl2pPr>
            <a:lvl3pPr marL="914308" indent="0">
              <a:buNone/>
              <a:defRPr sz="1571">
                <a:solidFill>
                  <a:schemeClr val="tx1">
                    <a:tint val="75000"/>
                  </a:schemeClr>
                </a:solidFill>
              </a:defRPr>
            </a:lvl3pPr>
            <a:lvl4pPr marL="1371462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630E9-1B0A-4B1D-BA36-D058A3B76EF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460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93078" y="2239963"/>
            <a:ext cx="6158574" cy="6337300"/>
          </a:xfrm>
        </p:spPr>
        <p:txBody>
          <a:bodyPr/>
          <a:lstStyle>
            <a:lvl1pPr>
              <a:defRPr sz="2786"/>
            </a:lvl1pPr>
            <a:lvl2pPr>
              <a:defRPr sz="2429"/>
            </a:lvl2pPr>
            <a:lvl3pPr>
              <a:defRPr sz="2000"/>
            </a:lvl3pPr>
            <a:lvl4pPr>
              <a:defRPr sz="1786"/>
            </a:lvl4pPr>
            <a:lvl5pPr>
              <a:defRPr sz="1786"/>
            </a:lvl5pPr>
            <a:lvl6pPr>
              <a:defRPr sz="1786"/>
            </a:lvl6pPr>
            <a:lvl7pPr>
              <a:defRPr sz="1786"/>
            </a:lvl7pPr>
            <a:lvl8pPr>
              <a:defRPr sz="1786"/>
            </a:lvl8pPr>
            <a:lvl9pPr>
              <a:defRPr sz="1786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016751" y="2239963"/>
            <a:ext cx="6158574" cy="6337300"/>
          </a:xfrm>
        </p:spPr>
        <p:txBody>
          <a:bodyPr/>
          <a:lstStyle>
            <a:lvl1pPr>
              <a:defRPr sz="2786"/>
            </a:lvl1pPr>
            <a:lvl2pPr>
              <a:defRPr sz="2429"/>
            </a:lvl2pPr>
            <a:lvl3pPr>
              <a:defRPr sz="2000"/>
            </a:lvl3pPr>
            <a:lvl4pPr>
              <a:defRPr sz="1786"/>
            </a:lvl4pPr>
            <a:lvl5pPr>
              <a:defRPr sz="1786"/>
            </a:lvl5pPr>
            <a:lvl6pPr>
              <a:defRPr sz="1786"/>
            </a:lvl6pPr>
            <a:lvl7pPr>
              <a:defRPr sz="1786"/>
            </a:lvl7pPr>
            <a:lvl8pPr>
              <a:defRPr sz="1786"/>
            </a:lvl8pPr>
            <a:lvl9pPr>
              <a:defRPr sz="1786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630E9-1B0A-4B1D-BA36-D058A3B76EF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697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29" b="1"/>
            </a:lvl1pPr>
            <a:lvl2pPr marL="457154" indent="0">
              <a:buNone/>
              <a:defRPr sz="2000" b="1"/>
            </a:lvl2pPr>
            <a:lvl3pPr marL="914308" indent="0">
              <a:buNone/>
              <a:defRPr sz="1786" b="1"/>
            </a:lvl3pPr>
            <a:lvl4pPr marL="1371462" indent="0">
              <a:buNone/>
              <a:defRPr sz="1571" b="1"/>
            </a:lvl4pPr>
            <a:lvl5pPr marL="1828617" indent="0">
              <a:buNone/>
              <a:defRPr sz="1571" b="1"/>
            </a:lvl5pPr>
            <a:lvl6pPr marL="2285771" indent="0">
              <a:buNone/>
              <a:defRPr sz="1571" b="1"/>
            </a:lvl6pPr>
            <a:lvl7pPr marL="2742926" indent="0">
              <a:buNone/>
              <a:defRPr sz="1571" b="1"/>
            </a:lvl7pPr>
            <a:lvl8pPr marL="3200080" indent="0">
              <a:buNone/>
              <a:defRPr sz="1571" b="1"/>
            </a:lvl8pPr>
            <a:lvl9pPr marL="3657234" indent="0">
              <a:buNone/>
              <a:defRPr sz="1571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29"/>
            </a:lvl1pPr>
            <a:lvl2pPr>
              <a:defRPr sz="2000"/>
            </a:lvl2pPr>
            <a:lvl3pPr>
              <a:defRPr sz="1786"/>
            </a:lvl3pPr>
            <a:lvl4pPr>
              <a:defRPr sz="1571"/>
            </a:lvl4pPr>
            <a:lvl5pPr>
              <a:defRPr sz="1571"/>
            </a:lvl5pPr>
            <a:lvl6pPr>
              <a:defRPr sz="1571"/>
            </a:lvl6pPr>
            <a:lvl7pPr>
              <a:defRPr sz="1571"/>
            </a:lvl7pPr>
            <a:lvl8pPr>
              <a:defRPr sz="1571"/>
            </a:lvl8pPr>
            <a:lvl9pPr>
              <a:defRPr sz="157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29" b="1"/>
            </a:lvl1pPr>
            <a:lvl2pPr marL="457154" indent="0">
              <a:buNone/>
              <a:defRPr sz="2000" b="1"/>
            </a:lvl2pPr>
            <a:lvl3pPr marL="914308" indent="0">
              <a:buNone/>
              <a:defRPr sz="1786" b="1"/>
            </a:lvl3pPr>
            <a:lvl4pPr marL="1371462" indent="0">
              <a:buNone/>
              <a:defRPr sz="1571" b="1"/>
            </a:lvl4pPr>
            <a:lvl5pPr marL="1828617" indent="0">
              <a:buNone/>
              <a:defRPr sz="1571" b="1"/>
            </a:lvl5pPr>
            <a:lvl6pPr marL="2285771" indent="0">
              <a:buNone/>
              <a:defRPr sz="1571" b="1"/>
            </a:lvl6pPr>
            <a:lvl7pPr marL="2742926" indent="0">
              <a:buNone/>
              <a:defRPr sz="1571" b="1"/>
            </a:lvl7pPr>
            <a:lvl8pPr marL="3200080" indent="0">
              <a:buNone/>
              <a:defRPr sz="1571" b="1"/>
            </a:lvl8pPr>
            <a:lvl9pPr marL="3657234" indent="0">
              <a:buNone/>
              <a:defRPr sz="1571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29"/>
            </a:lvl1pPr>
            <a:lvl2pPr>
              <a:defRPr sz="2000"/>
            </a:lvl2pPr>
            <a:lvl3pPr>
              <a:defRPr sz="1786"/>
            </a:lvl3pPr>
            <a:lvl4pPr>
              <a:defRPr sz="1571"/>
            </a:lvl4pPr>
            <a:lvl5pPr>
              <a:defRPr sz="1571"/>
            </a:lvl5pPr>
            <a:lvl6pPr>
              <a:defRPr sz="1571"/>
            </a:lvl6pPr>
            <a:lvl7pPr>
              <a:defRPr sz="1571"/>
            </a:lvl7pPr>
            <a:lvl8pPr>
              <a:defRPr sz="1571"/>
            </a:lvl8pPr>
            <a:lvl9pPr>
              <a:defRPr sz="157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630E9-1B0A-4B1D-BA36-D058A3B76EF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904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630E9-1B0A-4B1D-BA36-D058A3B76EF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12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630E9-1B0A-4B1D-BA36-D058A3B76EF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946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14"/>
            </a:lvl1pPr>
            <a:lvl2pPr>
              <a:defRPr sz="2786"/>
            </a:lvl2pPr>
            <a:lvl3pPr>
              <a:defRPr sz="2429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429"/>
            </a:lvl1pPr>
            <a:lvl2pPr marL="457154" indent="0">
              <a:buNone/>
              <a:defRPr sz="1214"/>
            </a:lvl2pPr>
            <a:lvl3pPr marL="914308" indent="0">
              <a:buNone/>
              <a:defRPr sz="1000"/>
            </a:lvl3pPr>
            <a:lvl4pPr marL="1371462" indent="0">
              <a:buNone/>
              <a:defRPr sz="929"/>
            </a:lvl4pPr>
            <a:lvl5pPr marL="1828617" indent="0">
              <a:buNone/>
              <a:defRPr sz="929"/>
            </a:lvl5pPr>
            <a:lvl6pPr marL="2285771" indent="0">
              <a:buNone/>
              <a:defRPr sz="929"/>
            </a:lvl6pPr>
            <a:lvl7pPr marL="2742926" indent="0">
              <a:buNone/>
              <a:defRPr sz="929"/>
            </a:lvl7pPr>
            <a:lvl8pPr marL="3200080" indent="0">
              <a:buNone/>
              <a:defRPr sz="929"/>
            </a:lvl8pPr>
            <a:lvl9pPr marL="3657234" indent="0">
              <a:buNone/>
              <a:defRPr sz="929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630E9-1B0A-4B1D-BA36-D058A3B76EF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412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14"/>
            </a:lvl1pPr>
            <a:lvl2pPr marL="457154" indent="0">
              <a:buNone/>
              <a:defRPr sz="2786"/>
            </a:lvl2pPr>
            <a:lvl3pPr marL="914308" indent="0">
              <a:buNone/>
              <a:defRPr sz="2429"/>
            </a:lvl3pPr>
            <a:lvl4pPr marL="1371462" indent="0">
              <a:buNone/>
              <a:defRPr sz="2000"/>
            </a:lvl4pPr>
            <a:lvl5pPr marL="1828617" indent="0">
              <a:buNone/>
              <a:defRPr sz="2000"/>
            </a:lvl5pPr>
            <a:lvl6pPr marL="2285771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4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29"/>
            </a:lvl1pPr>
            <a:lvl2pPr marL="457154" indent="0">
              <a:buNone/>
              <a:defRPr sz="1214"/>
            </a:lvl2pPr>
            <a:lvl3pPr marL="914308" indent="0">
              <a:buNone/>
              <a:defRPr sz="1000"/>
            </a:lvl3pPr>
            <a:lvl4pPr marL="1371462" indent="0">
              <a:buNone/>
              <a:defRPr sz="929"/>
            </a:lvl4pPr>
            <a:lvl5pPr marL="1828617" indent="0">
              <a:buNone/>
              <a:defRPr sz="929"/>
            </a:lvl5pPr>
            <a:lvl6pPr marL="2285771" indent="0">
              <a:buNone/>
              <a:defRPr sz="929"/>
            </a:lvl6pPr>
            <a:lvl7pPr marL="2742926" indent="0">
              <a:buNone/>
              <a:defRPr sz="929"/>
            </a:lvl7pPr>
            <a:lvl8pPr marL="3200080" indent="0">
              <a:buNone/>
              <a:defRPr sz="929"/>
            </a:lvl8pPr>
            <a:lvl9pPr marL="3657234" indent="0">
              <a:buNone/>
              <a:defRPr sz="929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630E9-1B0A-4B1D-BA36-D058A3B76EF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831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128001" tIns="64001" rIns="128001" bIns="64001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128001" tIns="64001" rIns="128001" bIns="64001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l">
              <a:defRPr sz="12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18"/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ctr">
              <a:defRPr sz="12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18"/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18"/>
            <a:fld id="{8EA630E9-1B0A-4B1D-BA36-D058A3B76EF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4418"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53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308" rtl="0" eaLnBrk="1" latinLnBrk="0" hangingPunct="1">
        <a:spcBef>
          <a:spcPct val="0"/>
        </a:spcBef>
        <a:buNone/>
        <a:defRPr kumimoji="1" sz="44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6" indent="-342866" algn="l" defTabSz="91430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14" kern="1200">
          <a:solidFill>
            <a:schemeClr val="tx1"/>
          </a:solidFill>
          <a:latin typeface="+mn-lt"/>
          <a:ea typeface="+mn-ea"/>
          <a:cs typeface="+mn-cs"/>
        </a:defRPr>
      </a:lvl1pPr>
      <a:lvl2pPr marL="742876" indent="-285721" algn="l" defTabSz="91430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786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7" algn="l" defTabSz="91430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29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7" algn="l" defTabSz="91430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4" indent="-228577" algn="l" defTabSz="914308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8" indent="-228577" algn="l" defTabSz="91430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2" indent="-228577" algn="l" defTabSz="91430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7" algn="l" defTabSz="91430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2" indent="-228577" algn="l" defTabSz="91430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0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2pPr>
      <a:lvl3pPr marL="914308" algn="l" defTabSz="91430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2" algn="l" defTabSz="91430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91430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90F76-8E3F-4636-A9E9-4E648F6AC385}" type="datetimeFigureOut">
              <a:rPr kumimoji="1" lang="ja-JP" altLang="en-US" smtClean="0"/>
              <a:t>2020/5/11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051B4-8CDC-43FC-BB3C-3F24E54D55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5227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2890" y="1889442"/>
            <a:ext cx="6840220" cy="30791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096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46333</TotalTime>
  <Words>1</Words>
  <Application>Microsoft Office PowerPoint</Application>
  <PresentationFormat>A4 210 x 297 mm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游ゴシック</vt:lpstr>
      <vt:lpstr>游ゴシック Light</vt:lpstr>
      <vt:lpstr>Arial</vt:lpstr>
      <vt:lpstr>Calibri</vt:lpstr>
      <vt:lpstr>4_Office ​​テーマ</vt:lpstr>
      <vt:lpstr>デザインの設定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北見 浩二（支援チーム）</dc:creator>
  <cp:lastModifiedBy>Windows ユーザー</cp:lastModifiedBy>
  <cp:revision>2527</cp:revision>
  <cp:lastPrinted>2019-04-01T07:59:19Z</cp:lastPrinted>
  <dcterms:created xsi:type="dcterms:W3CDTF">2013-04-08T03:21:21Z</dcterms:created>
  <dcterms:modified xsi:type="dcterms:W3CDTF">2020-05-11T07:35:13Z</dcterms:modified>
</cp:coreProperties>
</file>