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469" r:id="rId2"/>
  </p:sldIdLst>
  <p:sldSz cx="9906000" cy="6858000" type="A4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4">
          <p15:clr>
            <a:srgbClr val="A4A3A4"/>
          </p15:clr>
        </p15:guide>
        <p15:guide id="2" pos="12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64C8"/>
    <a:srgbClr val="99D6EC"/>
    <a:srgbClr val="FF5A00"/>
    <a:srgbClr val="0098D0"/>
    <a:srgbClr val="B197D3"/>
    <a:srgbClr val="FFB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59" autoAdjust="0"/>
    <p:restoredTop sz="94647" autoAdjust="0"/>
  </p:normalViewPr>
  <p:slideViewPr>
    <p:cSldViewPr>
      <p:cViewPr varScale="1">
        <p:scale>
          <a:sx n="69" d="100"/>
          <a:sy n="69" d="100"/>
        </p:scale>
        <p:origin x="306" y="72"/>
      </p:cViewPr>
      <p:guideLst>
        <p:guide orient="horz" pos="414"/>
        <p:guide pos="126"/>
      </p:guideLst>
    </p:cSldViewPr>
  </p:slideViewPr>
  <p:outlineViewPr>
    <p:cViewPr>
      <p:scale>
        <a:sx n="33" d="100"/>
        <a:sy n="33" d="100"/>
      </p:scale>
      <p:origin x="0" y="76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90" d="100"/>
          <a:sy n="90" d="100"/>
        </p:scale>
        <p:origin x="-2070" y="-7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7" y="2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kumimoji="1" lang="ja-JP" altLang="en-US" sz="1400" dirty="0" smtClean="0">
                <a:latin typeface="ＭＳ Ｐゴシック" pitchFamily="50" charset="-128"/>
                <a:ea typeface="ＭＳ Ｐゴシック" pitchFamily="50" charset="-128"/>
              </a:rPr>
              <a:t>機密性○</a:t>
            </a:r>
            <a:endParaRPr kumimoji="1" lang="ja-JP" altLang="en-US" sz="1400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4" y="9371287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7" y="9371287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C1D9C-4153-45A3-ABA8-5AC906D324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6108798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7" y="2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400">
                <a:latin typeface="ＭＳ Ｐゴシック" pitchFamily="50" charset="-128"/>
                <a:ea typeface="ＭＳ Ｐゴシック" pitchFamily="50" charset="-128"/>
              </a:defRPr>
            </a:lvl1pPr>
          </a:lstStyle>
          <a:p>
            <a:r>
              <a:rPr lang="ja-JP" altLang="en-US" dirty="0" smtClean="0"/>
              <a:t>機密性○</a:t>
            </a:r>
            <a:endParaRPr lang="en-US" altLang="ja-JP" dirty="0" smtClean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501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4" y="9371287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7" y="9371287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5E722-DCEB-4B9B-850A-0990A504E4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926932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588439"/>
            <a:ext cx="8420100" cy="55399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lang="ja-JP" altLang="en-US" sz="3600" b="1" dirty="0"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pPr marL="0" lvl="0"/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4653136"/>
            <a:ext cx="6934200" cy="125572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lang="ja-JP" altLang="en-US" sz="2400" b="1"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pPr marL="0" lvl="0" algn="ctr"/>
            <a:r>
              <a:rPr kumimoji="1" lang="ja-JP" altLang="en-US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-10695" y="6520260"/>
            <a:ext cx="23114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392827" y="6525345"/>
            <a:ext cx="31369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0142-B990-490A-A107-ED7302A7FD5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39183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0" y="12032"/>
            <a:ext cx="9906000" cy="656887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dirty="0" smtClean="0"/>
              <a:t>目次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594600" y="6492875"/>
            <a:ext cx="2311400" cy="365125"/>
          </a:xfrm>
        </p:spPr>
        <p:txBody>
          <a:bodyPr/>
          <a:lstStyle/>
          <a:p>
            <a:fld id="{D9550142-B990-490A-A107-ED7302A7FD5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3"/>
          </p:nvPr>
        </p:nvSpPr>
        <p:spPr>
          <a:xfrm>
            <a:off x="0" y="668919"/>
            <a:ext cx="9906000" cy="1064495"/>
          </a:xfrm>
        </p:spPr>
        <p:txBody>
          <a:bodyPr/>
          <a:lstStyle>
            <a:lvl1pPr marL="0" indent="0" algn="l" defTabSz="180000">
              <a:spcBef>
                <a:spcPts val="600"/>
              </a:spcBef>
              <a:spcAft>
                <a:spcPts val="0"/>
              </a:spcAft>
              <a:buClrTx/>
              <a:buFontTx/>
              <a:buNone/>
              <a:defRPr sz="1800" b="1" i="0" u="sng"/>
            </a:lvl1pPr>
            <a:lvl2pPr marL="216000" indent="0" defTabSz="180000">
              <a:spcBef>
                <a:spcPts val="300"/>
              </a:spcBef>
              <a:spcAft>
                <a:spcPts val="300"/>
              </a:spcAft>
              <a:buClrTx/>
              <a:buFontTx/>
              <a:buNone/>
              <a:defRPr sz="1600" b="0"/>
            </a:lvl2pPr>
            <a:lvl3pPr marL="432000" indent="0" defTabSz="180000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3pPr>
          </a:lstStyle>
          <a:p>
            <a:pPr marL="342900" lvl="0" indent="-342900" algn="l">
              <a:spcAft>
                <a:spcPts val="0"/>
              </a:spcAft>
              <a:buFont typeface="+mj-cs"/>
              <a:buAutoNum type="arabicDbPlain"/>
            </a:pPr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 smtClean="0"/>
              <a:t>レベル</a:t>
            </a:r>
            <a:endParaRPr kumimoji="1" lang="en-US" altLang="ja-JP" dirty="0" smtClean="0"/>
          </a:p>
          <a:p>
            <a:pPr lvl="2"/>
            <a:r>
              <a:rPr kumimoji="1" lang="ja-JP" altLang="en-US" dirty="0" smtClean="0"/>
              <a:t>第３レベル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11544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構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594600" y="6492875"/>
            <a:ext cx="2311400" cy="365125"/>
          </a:xfrm>
        </p:spPr>
        <p:txBody>
          <a:bodyPr/>
          <a:lstStyle/>
          <a:p>
            <a:fld id="{D9550142-B990-490A-A107-ED7302A7FD5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3"/>
          </p:nvPr>
        </p:nvSpPr>
        <p:spPr>
          <a:xfrm>
            <a:off x="56455" y="668919"/>
            <a:ext cx="9792000" cy="1295327"/>
          </a:xfrm>
        </p:spPr>
        <p:txBody>
          <a:bodyPr/>
          <a:lstStyle>
            <a:lvl1pPr marL="514350" indent="-514350" algn="l">
              <a:spcBef>
                <a:spcPts val="1200"/>
              </a:spcBef>
              <a:spcAft>
                <a:spcPts val="0"/>
              </a:spcAft>
              <a:buClrTx/>
              <a:buFont typeface="+mj-lt"/>
              <a:buAutoNum type="arabicPeriod"/>
              <a:defRPr sz="3200" b="1"/>
            </a:lvl1pPr>
            <a:lvl2pPr marL="800100" indent="-342900">
              <a:spcBef>
                <a:spcPts val="1200"/>
              </a:spcBef>
              <a:spcAft>
                <a:spcPts val="1200"/>
              </a:spcAft>
              <a:buClrTx/>
              <a:buFont typeface="+mj-lt"/>
              <a:buAutoNum type="arabicPeriod"/>
              <a:defRPr sz="2800" b="1"/>
            </a:lvl2pPr>
          </a:lstStyle>
          <a:p>
            <a:pPr marL="342900" lvl="0" indent="-342900" algn="l">
              <a:spcAft>
                <a:spcPts val="0"/>
              </a:spcAft>
              <a:buFont typeface="+mj-cs"/>
              <a:buAutoNum type="arabicDbPlain"/>
            </a:pPr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952667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準スライド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594600" y="6492875"/>
            <a:ext cx="2311400" cy="365125"/>
          </a:xfrm>
        </p:spPr>
        <p:txBody>
          <a:bodyPr/>
          <a:lstStyle/>
          <a:p>
            <a:fld id="{D9550142-B990-490A-A107-ED7302A7FD5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93000" y="713145"/>
            <a:ext cx="9720000" cy="349702"/>
          </a:xfrm>
          <a:noFill/>
          <a:ln w="19050">
            <a:noFill/>
          </a:ln>
        </p:spPr>
        <p:txBody>
          <a:bodyPr vert="horz" wrap="square" lIns="72000" tIns="36000" rIns="72000" bIns="36000" rtlCol="0" anchor="t" anchorCtr="0">
            <a:spAutoFit/>
          </a:bodyPr>
          <a:lstStyle>
            <a:lvl1pPr marL="342000" indent="-342000">
              <a:spcAft>
                <a:spcPts val="0"/>
              </a:spcAft>
              <a:buClr>
                <a:schemeClr val="tx1"/>
              </a:buClr>
              <a:def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257175" lvl="0" indent="-257175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l"/>
            </a:pPr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7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701511"/>
          </a:xfrm>
          <a:prstGeom prst="rect">
            <a:avLst/>
          </a:prstGeom>
        </p:spPr>
        <p:txBody>
          <a:bodyPr vert="horz" lIns="72000" tIns="36000" rIns="72000" bIns="36000" rtlCol="0" anchor="ctr">
            <a:noAutofit/>
          </a:bodyPr>
          <a:lstStyle>
            <a:lvl1pPr>
              <a:defRPr sz="240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41888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準スライド2（□書き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594600" y="6492875"/>
            <a:ext cx="2311400" cy="365125"/>
          </a:xfrm>
        </p:spPr>
        <p:txBody>
          <a:bodyPr/>
          <a:lstStyle/>
          <a:p>
            <a:fld id="{D9550142-B990-490A-A107-ED7302A7FD5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93000" y="713145"/>
            <a:ext cx="9720000" cy="349702"/>
          </a:xfr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wrap="square" lIns="72000" tIns="36000" rIns="72000" bIns="36000" rtlCol="0" anchor="t" anchorCtr="0">
            <a:spAutoFit/>
          </a:bodyPr>
          <a:lstStyle>
            <a:lvl1pPr marL="342000" indent="-342000">
              <a:spcAft>
                <a:spcPts val="0"/>
              </a:spcAft>
              <a:buClr>
                <a:schemeClr val="tx1"/>
              </a:buClr>
              <a:def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257175" lvl="0" indent="-257175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l"/>
            </a:pPr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7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701511"/>
          </a:xfrm>
          <a:prstGeom prst="rect">
            <a:avLst/>
          </a:prstGeom>
        </p:spPr>
        <p:txBody>
          <a:bodyPr vert="horz" lIns="72000" tIns="36000" rIns="72000" bIns="36000" rtlCol="0" anchor="ctr">
            <a:noAutofit/>
          </a:bodyPr>
          <a:lstStyle>
            <a:lvl1pPr>
              <a:defRPr sz="240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853815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イノベーションアクションプラ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594600" y="6492875"/>
            <a:ext cx="2311400" cy="365125"/>
          </a:xfrm>
        </p:spPr>
        <p:txBody>
          <a:bodyPr/>
          <a:lstStyle/>
          <a:p>
            <a:fld id="{D9550142-B990-490A-A107-ED7302A7FD5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272480" y="738276"/>
            <a:ext cx="9627640" cy="349702"/>
          </a:xfrm>
          <a:noFill/>
          <a:ln w="19050">
            <a:noFill/>
          </a:ln>
        </p:spPr>
        <p:txBody>
          <a:bodyPr vert="horz" wrap="square" lIns="72000" tIns="36000" rIns="72000" bIns="36000" rtlCol="0" anchor="t" anchorCtr="0">
            <a:spAutoFit/>
          </a:bodyPr>
          <a:lstStyle>
            <a:lvl1pPr marL="0" indent="0">
              <a:spcAft>
                <a:spcPts val="0"/>
              </a:spcAft>
              <a:buClr>
                <a:schemeClr val="tx1"/>
              </a:buClr>
              <a:buNone/>
              <a:def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257175" lvl="0" indent="-257175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l"/>
            </a:pPr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7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0" y="318924"/>
            <a:ext cx="9900120" cy="382587"/>
          </a:xfrm>
          <a:prstGeom prst="rect">
            <a:avLst/>
          </a:prstGeom>
        </p:spPr>
        <p:txBody>
          <a:bodyPr vert="horz" lIns="72000" tIns="36000" rIns="72000" bIns="36000" rtlCol="0" anchor="ctr">
            <a:noAutofit/>
          </a:bodyPr>
          <a:lstStyle>
            <a:lvl1pPr>
              <a:defRPr sz="200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8"/>
          </p:nvPr>
        </p:nvSpPr>
        <p:spPr>
          <a:xfrm>
            <a:off x="0" y="0"/>
            <a:ext cx="9906000" cy="318924"/>
          </a:xfrm>
          <a:solidFill>
            <a:srgbClr val="FDEADA"/>
          </a:solidFill>
        </p:spPr>
        <p:txBody>
          <a:bodyPr lIns="72000" tIns="36000" rIns="72000" bIns="36000">
            <a:no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9"/>
          </p:nvPr>
        </p:nvSpPr>
        <p:spPr>
          <a:xfrm>
            <a:off x="0" y="1124744"/>
            <a:ext cx="9906000" cy="749812"/>
          </a:xfrm>
        </p:spPr>
        <p:txBody>
          <a:bodyPr lIns="72000" tIns="36000" rIns="72000" bIns="36000"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300" b="1"/>
            </a:lvl1pPr>
            <a:lvl2pPr marL="180000" indent="-1260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80" baseline="0"/>
            </a:lvl2pPr>
            <a:lvl3pPr marL="345600" indent="-126000">
              <a:spcBef>
                <a:spcPts val="0"/>
              </a:spcBef>
              <a:spcAft>
                <a:spcPts val="0"/>
              </a:spcAft>
              <a:defRPr sz="1250" baseline="0"/>
            </a:lvl3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 smtClean="0"/>
              <a:t>レベル</a:t>
            </a:r>
            <a:endParaRPr kumimoji="1" lang="en-US" altLang="ja-JP" dirty="0" smtClean="0"/>
          </a:p>
          <a:p>
            <a:pPr lvl="2"/>
            <a:r>
              <a:rPr kumimoji="1" lang="ja-JP" altLang="en-US" dirty="0" smtClean="0"/>
              <a:t>第３レベル</a:t>
            </a:r>
            <a:endParaRPr kumimoji="1" lang="ja-JP" alt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21" hasCustomPrompt="1"/>
          </p:nvPr>
        </p:nvSpPr>
        <p:spPr>
          <a:xfrm>
            <a:off x="0" y="738276"/>
            <a:ext cx="344488" cy="349702"/>
          </a:xfrm>
        </p:spPr>
        <p:txBody>
          <a:bodyPr lIns="72000" tIns="36000" rIns="72000" bIns="36000"/>
          <a:lstStyle>
            <a:lvl1pPr marL="0" indent="0">
              <a:buNone/>
              <a:defRPr sz="1800"/>
            </a:lvl1pPr>
          </a:lstStyle>
          <a:p>
            <a:pPr lvl="0"/>
            <a:r>
              <a:rPr kumimoji="1" lang="ja-JP" altLang="en-US" dirty="0"/>
              <a:t>①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9273480" y="22312"/>
            <a:ext cx="504056" cy="274300"/>
          </a:xfr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lIns="36000" tIns="36000" rIns="36000" bIns="36000" anchor="ctr">
            <a:noAutofit/>
          </a:bodyPr>
          <a:lstStyle>
            <a:lvl1pPr marL="0" indent="0" algn="ctr">
              <a:buNone/>
              <a:defRPr sz="1400" b="1"/>
            </a:lvl1pPr>
          </a:lstStyle>
          <a:p>
            <a:pPr lvl="0"/>
            <a:r>
              <a:rPr kumimoji="1" lang="ja-JP" altLang="en-US" dirty="0"/>
              <a:t>ロゴ</a:t>
            </a:r>
          </a:p>
        </p:txBody>
      </p:sp>
    </p:spTree>
    <p:extLst>
      <p:ext uri="{BB962C8B-B14F-4D97-AF65-F5344CB8AC3E}">
        <p14:creationId xmlns:p14="http://schemas.microsoft.com/office/powerpoint/2010/main" val="3625545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アクセラレーションプラ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594600" y="6492875"/>
            <a:ext cx="2311400" cy="365125"/>
          </a:xfrm>
        </p:spPr>
        <p:txBody>
          <a:bodyPr/>
          <a:lstStyle/>
          <a:p>
            <a:fld id="{D9550142-B990-490A-A107-ED7302A7FD5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93000" y="713145"/>
            <a:ext cx="9720000" cy="318924"/>
          </a:xfrm>
          <a:noFill/>
          <a:ln w="28575">
            <a:solidFill>
              <a:schemeClr val="tx1"/>
            </a:solidFill>
          </a:ln>
        </p:spPr>
        <p:txBody>
          <a:bodyPr vert="horz" wrap="square" lIns="72000" tIns="36000" rIns="72000" bIns="36000" rtlCol="0" anchor="t" anchorCtr="0">
            <a:spAutoFit/>
          </a:bodyPr>
          <a:lstStyle>
            <a:lvl1pPr marL="216000" indent="-216000">
              <a:spcAft>
                <a:spcPts val="0"/>
              </a:spcAft>
              <a:buClr>
                <a:schemeClr val="tx1"/>
              </a:buClr>
              <a:def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257175" lvl="0" indent="-257175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l"/>
            </a:pPr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7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0" y="318924"/>
            <a:ext cx="9906000" cy="382587"/>
          </a:xfrm>
          <a:prstGeom prst="rect">
            <a:avLst/>
          </a:prstGeom>
        </p:spPr>
        <p:txBody>
          <a:bodyPr vert="horz" lIns="72000" tIns="36000" rIns="72000" bIns="36000" rtlCol="0" anchor="ctr">
            <a:noAutofit/>
          </a:bodyPr>
          <a:lstStyle>
            <a:lvl1pPr>
              <a:defRPr sz="200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8"/>
          </p:nvPr>
        </p:nvSpPr>
        <p:spPr>
          <a:xfrm>
            <a:off x="0" y="0"/>
            <a:ext cx="9906000" cy="318924"/>
          </a:xfrm>
          <a:solidFill>
            <a:srgbClr val="DCE6F2"/>
          </a:solidFill>
        </p:spPr>
        <p:txBody>
          <a:bodyPr lIns="72000" tIns="36000" rIns="72000" bIns="36000">
            <a:no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763739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ゼロエミッションイニシアティブ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594600" y="6492875"/>
            <a:ext cx="2311400" cy="365125"/>
          </a:xfrm>
        </p:spPr>
        <p:txBody>
          <a:bodyPr/>
          <a:lstStyle/>
          <a:p>
            <a:fld id="{D9550142-B990-490A-A107-ED7302A7FD5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93000" y="713145"/>
            <a:ext cx="9720000" cy="318924"/>
          </a:xfrm>
          <a:noFill/>
          <a:ln w="28575">
            <a:solidFill>
              <a:schemeClr val="tx1"/>
            </a:solidFill>
          </a:ln>
        </p:spPr>
        <p:txBody>
          <a:bodyPr vert="horz" wrap="square" lIns="72000" tIns="36000" rIns="72000" bIns="36000" rtlCol="0" anchor="t" anchorCtr="0">
            <a:spAutoFit/>
          </a:bodyPr>
          <a:lstStyle>
            <a:lvl1pPr marL="216000" indent="-216000">
              <a:spcAft>
                <a:spcPts val="0"/>
              </a:spcAft>
              <a:buClr>
                <a:schemeClr val="tx1"/>
              </a:buClr>
              <a:def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257175" lvl="0" indent="-257175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l"/>
            </a:pPr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7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0" y="318924"/>
            <a:ext cx="9906000" cy="382587"/>
          </a:xfrm>
          <a:prstGeom prst="rect">
            <a:avLst/>
          </a:prstGeom>
        </p:spPr>
        <p:txBody>
          <a:bodyPr vert="horz" lIns="72000" tIns="36000" rIns="72000" bIns="36000" rtlCol="0" anchor="ctr">
            <a:noAutofit/>
          </a:bodyPr>
          <a:lstStyle>
            <a:lvl1pPr>
              <a:defRPr sz="200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8" name="正方形/長方形 7"/>
          <p:cNvSpPr/>
          <p:nvPr userDrawn="1"/>
        </p:nvSpPr>
        <p:spPr bwMode="auto">
          <a:xfrm>
            <a:off x="0" y="1"/>
            <a:ext cx="9906000" cy="330558"/>
          </a:xfrm>
          <a:prstGeom prst="rect">
            <a:avLst/>
          </a:prstGeom>
          <a:solidFill>
            <a:srgbClr val="C3D69B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ja-JP" altLang="en-US" b="1" noProof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ゼロエミッション・イニシアティブズ</a:t>
            </a:r>
            <a:endParaRPr lang="en-US" altLang="ja-JP" b="1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4114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594600" y="6492875"/>
            <a:ext cx="2311400" cy="365125"/>
          </a:xfrm>
        </p:spPr>
        <p:txBody>
          <a:bodyPr/>
          <a:lstStyle/>
          <a:p>
            <a:fld id="{D9550142-B990-490A-A107-ED7302A7FD5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93000" y="701511"/>
            <a:ext cx="9720000" cy="1057588"/>
          </a:xfrm>
          <a:noFill/>
          <a:ln w="19050">
            <a:noFill/>
          </a:ln>
        </p:spPr>
        <p:txBody>
          <a:bodyPr vert="horz" wrap="square" lIns="72000" tIns="36000" rIns="72000" bIns="36000" rtlCol="0" anchor="t" anchorCtr="0">
            <a:spAutoFit/>
          </a:bodyPr>
          <a:lstStyle>
            <a:lvl1pPr marL="0" indent="0">
              <a:spcBef>
                <a:spcPts val="600"/>
              </a:spcBef>
              <a:spcAft>
                <a:spcPts val="300"/>
              </a:spcAft>
              <a:buClr>
                <a:srgbClr val="002060"/>
              </a:buClr>
              <a:buFontTx/>
              <a:buNone/>
              <a:def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0" indent="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/>
            </a:lvl2pPr>
            <a:lvl3pPr marL="180000" indent="-108000">
              <a:spcBef>
                <a:spcPts val="0"/>
              </a:spcBef>
              <a:spcAft>
                <a:spcPts val="0"/>
              </a:spcAft>
              <a:defRPr sz="1400"/>
            </a:lvl3pPr>
          </a:lstStyle>
          <a:p>
            <a:pPr marL="257175" lvl="0" indent="-257175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l"/>
            </a:pPr>
            <a:r>
              <a:rPr kumimoji="1" lang="ja-JP" altLang="en-US" dirty="0"/>
              <a:t>マスター テキストの書式設定</a:t>
            </a:r>
          </a:p>
          <a:p>
            <a:pPr marL="742950" lvl="1" indent="-257175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l"/>
            </a:pPr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marL="1705950" lvl="2" indent="-257175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l"/>
            </a:pPr>
            <a:r>
              <a:rPr kumimoji="1" lang="ja-JP" altLang="en-US" dirty="0"/>
              <a:t>第３レベル</a:t>
            </a:r>
          </a:p>
        </p:txBody>
      </p:sp>
      <p:sp>
        <p:nvSpPr>
          <p:cNvPr id="7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701511"/>
          </a:xfrm>
          <a:prstGeom prst="rect">
            <a:avLst/>
          </a:prstGeom>
        </p:spPr>
        <p:txBody>
          <a:bodyPr vert="horz" lIns="72000" tIns="36000" rIns="72000" bIns="36000" rtlCol="0" anchor="ctr">
            <a:noAutofit/>
          </a:bodyPr>
          <a:lstStyle>
            <a:lvl1pPr>
              <a:defRPr sz="240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43316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6455" y="44624"/>
            <a:ext cx="9792000" cy="382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6455" y="476672"/>
            <a:ext cx="9792000" cy="1210689"/>
          </a:xfrm>
          <a:prstGeom prst="rect">
            <a:avLst/>
          </a:prstGeom>
          <a:noFill/>
        </p:spPr>
        <p:txBody>
          <a:bodyPr vert="horz" wrap="square" lIns="216000" tIns="108000" rIns="216000" bIns="108000" rtlCol="0">
            <a:sp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594600" y="649287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D9550142-B990-490A-A107-ED7302A7FD5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5201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2400" b="1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spcAft>
          <a:spcPts val="600"/>
        </a:spcAft>
        <a:buClr>
          <a:srgbClr val="002060"/>
        </a:buClr>
        <a:buFont typeface="Wingdings" panose="05000000000000000000" pitchFamily="2" charset="2"/>
        <a:buChar char="l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  <a:lvl2pPr marL="742950" indent="-28575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–"/>
        <a:defRPr kumimoji="1"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2pPr>
      <a:lvl3pPr marL="11430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kumimoji="1" sz="105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87" y="2021447"/>
            <a:ext cx="2833854" cy="2044228"/>
          </a:xfrm>
          <a:prstGeom prst="rect">
            <a:avLst/>
          </a:prstGeom>
        </p:spPr>
      </p:pic>
      <p:sp>
        <p:nvSpPr>
          <p:cNvPr id="30" name="楕円 29"/>
          <p:cNvSpPr/>
          <p:nvPr/>
        </p:nvSpPr>
        <p:spPr bwMode="auto">
          <a:xfrm>
            <a:off x="2063989" y="2940209"/>
            <a:ext cx="864096" cy="621360"/>
          </a:xfrm>
          <a:prstGeom prst="ellipse">
            <a:avLst/>
          </a:prstGeom>
          <a:noFill/>
          <a:ln w="349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0450" y="3124267"/>
            <a:ext cx="4188300" cy="2284615"/>
          </a:xfrm>
          <a:prstGeom prst="rect">
            <a:avLst/>
          </a:prstGeom>
        </p:spPr>
      </p:pic>
      <p:sp>
        <p:nvSpPr>
          <p:cNvPr id="29" name="テキスト プレースホルダー 7"/>
          <p:cNvSpPr>
            <a:spLocks noGrp="1"/>
          </p:cNvSpPr>
          <p:nvPr>
            <p:ph type="body" sz="quarter" idx="17"/>
          </p:nvPr>
        </p:nvSpPr>
        <p:spPr>
          <a:xfrm>
            <a:off x="93000" y="404664"/>
            <a:ext cx="9720000" cy="1457698"/>
          </a:xfrm>
          <a:noFill/>
        </p:spPr>
        <p:txBody>
          <a:bodyPr/>
          <a:lstStyle/>
          <a:p>
            <a:pPr>
              <a:spcAft>
                <a:spcPts val="0"/>
              </a:spcAft>
              <a:buClrTx/>
            </a:pPr>
            <a:r>
              <a:rPr lang="ja-JP" altLang="en-US" dirty="0"/>
              <a:t>広島の大崎</a:t>
            </a:r>
            <a:r>
              <a:rPr lang="ja-JP" altLang="en-US" dirty="0" smtClean="0"/>
              <a:t>上島町で</a:t>
            </a:r>
            <a:r>
              <a:rPr lang="ja-JP" altLang="en-US" dirty="0"/>
              <a:t>は、石炭をガス化した上で燃焼させる石炭ガス化複合発電（</a:t>
            </a:r>
            <a:r>
              <a:rPr lang="en-US" altLang="ja-JP" dirty="0"/>
              <a:t>IGCC</a:t>
            </a:r>
            <a:r>
              <a:rPr lang="ja-JP" altLang="en-US" dirty="0"/>
              <a:t>）とそこから発生する</a:t>
            </a:r>
            <a:r>
              <a:rPr lang="en-US" altLang="ja-JP" dirty="0"/>
              <a:t>CO</a:t>
            </a:r>
            <a:r>
              <a:rPr lang="en-US" altLang="ja-JP" baseline="-25000" dirty="0"/>
              <a:t>2</a:t>
            </a:r>
            <a:r>
              <a:rPr lang="ja-JP" altLang="en-US" dirty="0"/>
              <a:t>を分離回収する実証事業を実施中である。</a:t>
            </a:r>
            <a:endParaRPr lang="en-US" altLang="ja-JP" dirty="0"/>
          </a:p>
          <a:p>
            <a:pPr>
              <a:spcAft>
                <a:spcPts val="0"/>
              </a:spcAft>
              <a:buClrTx/>
            </a:pPr>
            <a:r>
              <a:rPr lang="ja-JP" altLang="en-US" dirty="0"/>
              <a:t>この場を活用し、</a:t>
            </a:r>
            <a:r>
              <a:rPr lang="en-US" altLang="ja-JP" dirty="0"/>
              <a:t>CO</a:t>
            </a:r>
            <a:r>
              <a:rPr lang="en-US" altLang="ja-JP" baseline="-25000" dirty="0"/>
              <a:t>2</a:t>
            </a:r>
            <a:r>
              <a:rPr lang="ja-JP" altLang="en-US" dirty="0"/>
              <a:t>を資源として有効利用するカーボンリサイクル研究のための実証環境を整備していく。</a:t>
            </a:r>
            <a:endParaRPr lang="en-US" altLang="ja-JP" dirty="0"/>
          </a:p>
          <a:p>
            <a:pPr>
              <a:spcAft>
                <a:spcPts val="0"/>
              </a:spcAft>
              <a:buClrTx/>
            </a:pPr>
            <a:r>
              <a:rPr lang="ja-JP" altLang="en-US" dirty="0"/>
              <a:t>バイオ燃料、化学品、炭酸塩など、様々なカーボンリサイクル技術の「ショーケース」として、万博などの機会も活用しつつ</a:t>
            </a:r>
            <a:r>
              <a:rPr lang="ja-JP" altLang="en-US" dirty="0" smtClean="0"/>
              <a:t>、世界中にアピールする。</a:t>
            </a:r>
            <a:endParaRPr lang="en-US" altLang="ja-JP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415917" y="2546702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大崎上島町</a:t>
            </a: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97146" y="6268562"/>
            <a:ext cx="2118635" cy="215444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大崎クールジェンの全景</a:t>
            </a: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4334924" y="1937647"/>
            <a:ext cx="4341355" cy="338554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大崎上島・カーボンリサイクル実証研究拠点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295917" y="2315528"/>
            <a:ext cx="6419371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藻類バイオ技術や触媒、炭酸塩化等に係る研究者が集い、研究開発・実証事業を集中的・横断的に実施することにより、研究開発を加速化。</a:t>
            </a:r>
          </a:p>
        </p:txBody>
      </p:sp>
      <p:pic>
        <p:nvPicPr>
          <p:cNvPr id="43" name="図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8800" y="2958239"/>
            <a:ext cx="2131814" cy="2754568"/>
          </a:xfrm>
          <a:prstGeom prst="rect">
            <a:avLst/>
          </a:prstGeom>
        </p:spPr>
      </p:pic>
      <p:sp>
        <p:nvSpPr>
          <p:cNvPr id="44" name="右矢印 43"/>
          <p:cNvSpPr/>
          <p:nvPr/>
        </p:nvSpPr>
        <p:spPr bwMode="auto">
          <a:xfrm flipV="1">
            <a:off x="4160910" y="3828801"/>
            <a:ext cx="2344693" cy="373877"/>
          </a:xfrm>
          <a:prstGeom prst="rightArrow">
            <a:avLst/>
          </a:prstGeom>
          <a:solidFill>
            <a:srgbClr val="002060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5" name="雲形吹き出し 44"/>
          <p:cNvSpPr/>
          <p:nvPr/>
        </p:nvSpPr>
        <p:spPr bwMode="auto">
          <a:xfrm>
            <a:off x="4750170" y="3786419"/>
            <a:ext cx="1078298" cy="458639"/>
          </a:xfrm>
          <a:prstGeom prst="cloudCallout">
            <a:avLst>
              <a:gd name="adj1" fmla="val 6746"/>
              <a:gd name="adj2" fmla="val -21846"/>
            </a:avLst>
          </a:prstGeom>
          <a:solidFill>
            <a:srgbClr val="002060"/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CO</a:t>
            </a:r>
            <a:r>
              <a:rPr kumimoji="0" lang="en-US" altLang="ja-JP" sz="14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2</a:t>
            </a:r>
            <a:endParaRPr kumimoji="0" lang="ja-JP" altLang="en-US" sz="1400" b="1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pic>
        <p:nvPicPr>
          <p:cNvPr id="141" name="図 14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3030" y="5736463"/>
            <a:ext cx="771754" cy="520296"/>
          </a:xfrm>
          <a:prstGeom prst="rect">
            <a:avLst/>
          </a:prstGeom>
        </p:spPr>
      </p:pic>
      <p:pic>
        <p:nvPicPr>
          <p:cNvPr id="142" name="図 14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9751" y="5683560"/>
            <a:ext cx="716289" cy="614979"/>
          </a:xfrm>
          <a:prstGeom prst="rect">
            <a:avLst/>
          </a:prstGeom>
        </p:spPr>
      </p:pic>
      <p:pic>
        <p:nvPicPr>
          <p:cNvPr id="143" name="図 14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5590" y="5717586"/>
            <a:ext cx="959835" cy="510793"/>
          </a:xfrm>
          <a:prstGeom prst="rect">
            <a:avLst/>
          </a:prstGeom>
        </p:spPr>
      </p:pic>
      <p:sp>
        <p:nvSpPr>
          <p:cNvPr id="144" name="右矢印 143"/>
          <p:cNvSpPr/>
          <p:nvPr/>
        </p:nvSpPr>
        <p:spPr bwMode="auto">
          <a:xfrm rot="16200000">
            <a:off x="7412789" y="5246761"/>
            <a:ext cx="363621" cy="591049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45" name="テキスト ボックス 144"/>
          <p:cNvSpPr txBox="1"/>
          <p:nvPr/>
        </p:nvSpPr>
        <p:spPr>
          <a:xfrm>
            <a:off x="6243322" y="6222396"/>
            <a:ext cx="270255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研究者・技術者・学者等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729324" y="3329299"/>
            <a:ext cx="1926716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185248" y="3183990"/>
            <a:ext cx="1008112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618819" y="3098931"/>
            <a:ext cx="2131481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大崎上島・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カーボンリサイクル実証研究拠点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33" y="4101685"/>
            <a:ext cx="2847262" cy="2120220"/>
          </a:xfrm>
          <a:prstGeom prst="rect">
            <a:avLst/>
          </a:prstGeom>
        </p:spPr>
      </p:pic>
      <p:cxnSp>
        <p:nvCxnSpPr>
          <p:cNvPr id="31" name="直線矢印コネクタ 30"/>
          <p:cNvCxnSpPr/>
          <p:nvPr/>
        </p:nvCxnSpPr>
        <p:spPr>
          <a:xfrm flipH="1">
            <a:off x="2432898" y="3161383"/>
            <a:ext cx="1" cy="115200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145853" y="5280743"/>
            <a:ext cx="842663" cy="159462"/>
          </a:xfrm>
          <a:prstGeom prst="rect">
            <a:avLst/>
          </a:prstGeom>
          <a:solidFill>
            <a:schemeClr val="bg1"/>
          </a:solidFill>
        </p:spPr>
        <p:txBody>
          <a:bodyPr wrap="none" lIns="18000" tIns="18000" rIns="18000" bIns="18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</a:t>
            </a:r>
            <a:r>
              <a:rPr kumimoji="1" lang="en-US" altLang="ja-JP" sz="8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kumimoji="1" lang="ja-JP" alt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分離回収設備</a:t>
            </a:r>
            <a:endParaRPr kumimoji="1" lang="ja-JP" altLang="en-US" sz="800" b="0" i="0" u="none" strike="noStrike" kern="1200" cap="none" spc="0" normalizeH="0" baseline="-2500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766873" y="4598231"/>
            <a:ext cx="709613" cy="159462"/>
          </a:xfrm>
          <a:prstGeom prst="rect">
            <a:avLst/>
          </a:prstGeom>
          <a:solidFill>
            <a:schemeClr val="bg1"/>
          </a:solidFill>
        </p:spPr>
        <p:txBody>
          <a:bodyPr wrap="none" lIns="18000" tIns="18000" rIns="18000" bIns="18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石炭ガス化設備</a:t>
            </a:r>
            <a:endParaRPr kumimoji="1" lang="ja-JP" altLang="en-US" sz="800" b="0" i="0" u="none" strike="noStrike" kern="1200" cap="none" spc="0" normalizeH="0" baseline="-2500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50503" y="5075438"/>
            <a:ext cx="607021" cy="159462"/>
          </a:xfrm>
          <a:prstGeom prst="rect">
            <a:avLst/>
          </a:prstGeom>
          <a:solidFill>
            <a:schemeClr val="bg1"/>
          </a:solidFill>
        </p:spPr>
        <p:txBody>
          <a:bodyPr wrap="none" lIns="18000" tIns="18000" rIns="18000" bIns="18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ガス精製設備</a:t>
            </a:r>
            <a:endParaRPr kumimoji="1" lang="ja-JP" altLang="en-US" sz="800" b="0" i="0" u="none" strike="noStrike" kern="1200" cap="none" spc="0" normalizeH="0" baseline="-2500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824581" y="6039668"/>
            <a:ext cx="651905" cy="159462"/>
          </a:xfrm>
          <a:prstGeom prst="rect">
            <a:avLst/>
          </a:prstGeom>
          <a:solidFill>
            <a:schemeClr val="bg1"/>
          </a:solidFill>
        </p:spPr>
        <p:txBody>
          <a:bodyPr wrap="none" lIns="18000" tIns="18000" rIns="18000" bIns="18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排水処理設備</a:t>
            </a:r>
            <a:endParaRPr kumimoji="1" lang="ja-JP" altLang="en-US" sz="800" b="0" i="0" u="none" strike="noStrike" kern="1200" cap="none" spc="0" normalizeH="0" baseline="-2500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994474" y="6039668"/>
            <a:ext cx="651905" cy="159462"/>
          </a:xfrm>
          <a:prstGeom prst="rect">
            <a:avLst/>
          </a:prstGeom>
          <a:solidFill>
            <a:schemeClr val="bg1"/>
          </a:solidFill>
        </p:spPr>
        <p:txBody>
          <a:bodyPr wrap="none" lIns="18000" tIns="18000" rIns="18000" bIns="18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空気分離設備</a:t>
            </a:r>
            <a:endParaRPr kumimoji="1" lang="ja-JP" altLang="en-US" sz="800" b="0" i="0" u="none" strike="noStrike" kern="1200" cap="none" spc="0" normalizeH="0" baseline="-2500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398164" y="4846902"/>
            <a:ext cx="549313" cy="159462"/>
          </a:xfrm>
          <a:prstGeom prst="rect">
            <a:avLst/>
          </a:prstGeom>
          <a:solidFill>
            <a:schemeClr val="bg1"/>
          </a:solidFill>
        </p:spPr>
        <p:txBody>
          <a:bodyPr wrap="none" lIns="18000" tIns="18000" rIns="18000" bIns="18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中央制御室</a:t>
            </a:r>
            <a:endParaRPr kumimoji="1" lang="ja-JP" altLang="en-US" sz="800" b="0" i="0" u="none" strike="noStrike" kern="1200" cap="none" spc="0" normalizeH="0" baseline="-2500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7254610"/>
      </p:ext>
    </p:extLst>
  </p:cSld>
  <p:clrMapOvr>
    <a:masterClrMapping/>
  </p:clrMapOvr>
</p:sld>
</file>

<file path=ppt/theme/theme1.xml><?xml version="1.0" encoding="utf-8"?>
<a:theme xmlns:a="http://schemas.openxmlformats.org/drawingml/2006/main" name="1_【機○・記載例なし】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DDDDDD"/>
        </a:solidFill>
        <a:ln w="9525">
          <a:solidFill>
            <a:srgbClr val="B2B2B2"/>
          </a:solidFill>
          <a:miter lim="800000"/>
          <a:headEnd/>
          <a:tailEnd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rtlCol="0" anchor="ctr"/>
      <a:lstStyle>
        <a:defPPr algn="l">
          <a:defRPr kumimoji="0" sz="1800" dirty="0" smtClean="0">
            <a:latin typeface="Meiryo UI" panose="020B0604030504040204" pitchFamily="50" charset="-128"/>
            <a:ea typeface="Meiryo UI" panose="020B0604030504040204" pitchFamily="50" charset="-128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defRPr kumimoji="1" dirty="0" smtClean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プレゼンテーション1" id="{EEFAC4F8-5372-4F77-B6EB-292543FDB11B}" vid="{F3909443-3E9A-4DD8-A95D-A134317FA3B2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180</Words>
  <Application>Microsoft Office PowerPoint</Application>
  <PresentationFormat>A4 210 x 297 mm</PresentationFormat>
  <Paragraphs>17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ＭＳ Ｐゴシック</vt:lpstr>
      <vt:lpstr>Arial</vt:lpstr>
      <vt:lpstr>Calibri</vt:lpstr>
      <vt:lpstr>Wingdings</vt:lpstr>
      <vt:lpstr>1_【機○・記載例なし】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2019-11-01T10:33:20Z</dcterms:created>
  <dcterms:modified xsi:type="dcterms:W3CDTF">2020-04-07T09:50:32Z</dcterms:modified>
</cp:coreProperties>
</file>