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
  </p:notesMasterIdLst>
  <p:handoutMasterIdLst>
    <p:handoutMasterId r:id="rId4"/>
  </p:handoutMasterIdLst>
  <p:sldIdLst>
    <p:sldId id="469"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4C8"/>
    <a:srgbClr val="99D6EC"/>
    <a:srgbClr val="FF5A00"/>
    <a:srgbClr val="0098D0"/>
    <a:srgbClr val="B197D3"/>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59" autoAdjust="0"/>
    <p:restoredTop sz="94647" autoAdjust="0"/>
  </p:normalViewPr>
  <p:slideViewPr>
    <p:cSldViewPr>
      <p:cViewPr varScale="1">
        <p:scale>
          <a:sx n="69" d="100"/>
          <a:sy n="69" d="100"/>
        </p:scale>
        <p:origin x="306" y="7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7" y="2"/>
            <a:ext cx="2918831" cy="493316"/>
          </a:xfrm>
          <a:prstGeom prst="rect">
            <a:avLst/>
          </a:prstGeom>
        </p:spPr>
        <p:txBody>
          <a:bodyPr vert="horz" lIns="91440" tIns="45720" rIns="91440" bIns="45720" rtlCol="0"/>
          <a:lstStyle>
            <a:lvl1pPr algn="r">
              <a:defRPr sz="1200"/>
            </a:lvl1pPr>
          </a:lstStyle>
          <a:p>
            <a:r>
              <a:rPr kumimoji="1" lang="ja-JP" altLang="en-US" sz="1400" dirty="0" smtClean="0">
                <a:latin typeface="ＭＳ Ｐゴシック" pitchFamily="50" charset="-128"/>
                <a:ea typeface="ＭＳ Ｐゴシック" pitchFamily="50" charset="-128"/>
              </a:rPr>
              <a:t>機密性○</a:t>
            </a:r>
            <a:endParaRPr kumimoji="1" lang="ja-JP" altLang="en-US" sz="1400" dirty="0">
              <a:latin typeface="ＭＳ Ｐゴシック" pitchFamily="50" charset="-128"/>
              <a:ea typeface="ＭＳ Ｐゴシック" pitchFamily="50" charset="-128"/>
            </a:endParaRPr>
          </a:p>
        </p:txBody>
      </p:sp>
      <p:sp>
        <p:nvSpPr>
          <p:cNvPr id="4" name="フッター プレースホルダー 3"/>
          <p:cNvSpPr>
            <a:spLocks noGrp="1"/>
          </p:cNvSpPr>
          <p:nvPr>
            <p:ph type="ftr" sz="quarter" idx="2"/>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7" y="9371287"/>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7" y="2"/>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287"/>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7" y="9371287"/>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1182859-0E82-4E9D-A886-5571D89506BC}" type="slidenum">
              <a:rPr kumimoji="1" lang="en-US" altLang="ja-JP"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en-US" altLang="ja-JP"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44381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a:xfrm>
            <a:off x="-10695" y="6520260"/>
            <a:ext cx="2311400" cy="365125"/>
          </a:xfrm>
          <a:prstGeom prst="rect">
            <a:avLst/>
          </a:prstGeom>
        </p:spPr>
        <p:txBody>
          <a:bodyPr/>
          <a:lstStyle/>
          <a:p>
            <a:endParaRPr kumimoji="1" lang="ja-JP" altLang="en-US" dirty="0"/>
          </a:p>
        </p:txBody>
      </p:sp>
      <p:sp>
        <p:nvSpPr>
          <p:cNvPr id="5" name="フッター プレースホルダー 4"/>
          <p:cNvSpPr>
            <a:spLocks noGrp="1"/>
          </p:cNvSpPr>
          <p:nvPr>
            <p:ph type="ftr" sz="quarter" idx="11"/>
          </p:nvPr>
        </p:nvSpPr>
        <p:spPr>
          <a:xfrm>
            <a:off x="3392827" y="6525345"/>
            <a:ext cx="31369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269411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0" y="12032"/>
            <a:ext cx="9906000" cy="656887"/>
          </a:xfrm>
        </p:spPr>
        <p:txBody>
          <a:bodyPr/>
          <a:lstStyle>
            <a:lvl1pPr>
              <a:defRPr/>
            </a:lvl1pPr>
          </a:lstStyle>
          <a:p>
            <a:r>
              <a:rPr kumimoji="1" lang="ja-JP" altLang="en-US" dirty="0" smtClean="0"/>
              <a:t>目次</a:t>
            </a:r>
            <a:endParaRPr kumimoji="1" lang="ja-JP" altLang="en-US" dirty="0"/>
          </a:p>
        </p:txBody>
      </p:sp>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lang="ja-JP" altLang="en-US" smtClean="0"/>
              <a:pPr/>
              <a:t>‹#›</a:t>
            </a:fld>
            <a:endParaRPr lang="ja-JP" altLang="en-US" dirty="0"/>
          </a:p>
        </p:txBody>
      </p:sp>
      <p:sp>
        <p:nvSpPr>
          <p:cNvPr id="11" name="テキスト プレースホルダー 10"/>
          <p:cNvSpPr>
            <a:spLocks noGrp="1"/>
          </p:cNvSpPr>
          <p:nvPr>
            <p:ph type="body" sz="quarter" idx="13"/>
          </p:nvPr>
        </p:nvSpPr>
        <p:spPr>
          <a:xfrm>
            <a:off x="0" y="668919"/>
            <a:ext cx="9906000" cy="1064495"/>
          </a:xfrm>
        </p:spPr>
        <p:txBody>
          <a:bodyPr/>
          <a:lstStyle>
            <a:lvl1pPr marL="0" indent="0" algn="l" defTabSz="180000">
              <a:spcBef>
                <a:spcPts val="600"/>
              </a:spcBef>
              <a:spcAft>
                <a:spcPts val="0"/>
              </a:spcAft>
              <a:buClrTx/>
              <a:buFontTx/>
              <a:buNone/>
              <a:defRPr sz="1800" b="1" i="0" u="sng"/>
            </a:lvl1pPr>
            <a:lvl2pPr marL="216000" indent="0" defTabSz="180000">
              <a:spcBef>
                <a:spcPts val="300"/>
              </a:spcBef>
              <a:spcAft>
                <a:spcPts val="300"/>
              </a:spcAft>
              <a:buClrTx/>
              <a:buFontTx/>
              <a:buNone/>
              <a:defRPr sz="1600" b="0"/>
            </a:lvl2pPr>
            <a:lvl3pPr marL="432000" indent="0" defTabSz="180000">
              <a:spcBef>
                <a:spcPts val="0"/>
              </a:spcBef>
              <a:spcAft>
                <a:spcPts val="0"/>
              </a:spcAft>
              <a:buFontTx/>
              <a:buNone/>
              <a:defRPr sz="1400"/>
            </a:lvl3pPr>
          </a:lstStyle>
          <a:p>
            <a:pPr marL="342900" lvl="0" indent="-342900" algn="l">
              <a:spcAft>
                <a:spcPts val="0"/>
              </a:spcAft>
              <a:buFont typeface="+mj-cs"/>
              <a:buAutoNum type="arabicDbPlain"/>
            </a:pPr>
            <a:r>
              <a:rPr kumimoji="1" lang="ja-JP" altLang="en-US" dirty="0"/>
              <a:t>マスター テキストの書式設定</a:t>
            </a:r>
          </a:p>
          <a:p>
            <a:pPr lvl="1"/>
            <a:r>
              <a:rPr kumimoji="1" lang="ja-JP" altLang="en-US" dirty="0"/>
              <a:t>第 </a:t>
            </a:r>
            <a:r>
              <a:rPr kumimoji="1" lang="en-US" altLang="ja-JP" dirty="0"/>
              <a:t>2 </a:t>
            </a:r>
            <a:r>
              <a:rPr kumimoji="1" lang="ja-JP" altLang="en-US" dirty="0" smtClean="0"/>
              <a:t>レベル</a:t>
            </a:r>
            <a:endParaRPr kumimoji="1" lang="en-US" altLang="ja-JP" dirty="0" smtClean="0"/>
          </a:p>
          <a:p>
            <a:pPr lvl="2"/>
            <a:r>
              <a:rPr kumimoji="1" lang="ja-JP" altLang="en-US" dirty="0" smtClean="0"/>
              <a:t>第３レベル</a:t>
            </a:r>
            <a:endParaRPr kumimoji="1" lang="ja-JP" altLang="en-US" dirty="0"/>
          </a:p>
        </p:txBody>
      </p:sp>
    </p:spTree>
    <p:extLst>
      <p:ext uri="{BB962C8B-B14F-4D97-AF65-F5344CB8AC3E}">
        <p14:creationId xmlns:p14="http://schemas.microsoft.com/office/powerpoint/2010/main" val="26358355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構成">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lang="ja-JP" altLang="en-US" smtClean="0"/>
              <a:pPr/>
              <a:t>‹#›</a:t>
            </a:fld>
            <a:endParaRPr lang="ja-JP" altLang="en-US" dirty="0"/>
          </a:p>
        </p:txBody>
      </p:sp>
      <p:sp>
        <p:nvSpPr>
          <p:cNvPr id="11" name="テキスト プレースホルダー 10"/>
          <p:cNvSpPr>
            <a:spLocks noGrp="1"/>
          </p:cNvSpPr>
          <p:nvPr>
            <p:ph type="body" sz="quarter" idx="13"/>
          </p:nvPr>
        </p:nvSpPr>
        <p:spPr>
          <a:xfrm>
            <a:off x="56455" y="668919"/>
            <a:ext cx="9792000" cy="1295327"/>
          </a:xfrm>
        </p:spPr>
        <p:txBody>
          <a:bodyPr/>
          <a:lstStyle>
            <a:lvl1pPr marL="514350" indent="-514350" algn="l">
              <a:spcBef>
                <a:spcPts val="1200"/>
              </a:spcBef>
              <a:spcAft>
                <a:spcPts val="0"/>
              </a:spcAft>
              <a:buClrTx/>
              <a:buFont typeface="+mj-lt"/>
              <a:buAutoNum type="arabicPeriod"/>
              <a:defRPr sz="3200" b="1"/>
            </a:lvl1pPr>
            <a:lvl2pPr marL="800100" indent="-342900">
              <a:spcBef>
                <a:spcPts val="1200"/>
              </a:spcBef>
              <a:spcAft>
                <a:spcPts val="1200"/>
              </a:spcAft>
              <a:buClrTx/>
              <a:buFont typeface="+mj-lt"/>
              <a:buAutoNum type="arabicPeriod"/>
              <a:defRPr sz="2800" b="1"/>
            </a:lvl2pPr>
          </a:lstStyle>
          <a:p>
            <a:pPr marL="342900" lvl="0" indent="-342900" algn="l">
              <a:spcAft>
                <a:spcPts val="0"/>
              </a:spcAft>
              <a:buFont typeface="+mj-cs"/>
              <a:buAutoNum type="arabicDbPlain"/>
            </a:pPr>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Tree>
    <p:extLst>
      <p:ext uri="{BB962C8B-B14F-4D97-AF65-F5344CB8AC3E}">
        <p14:creationId xmlns:p14="http://schemas.microsoft.com/office/powerpoint/2010/main" val="17191198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標準スライド1">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kumimoji="1" lang="ja-JP" altLang="en-US" smtClean="0"/>
              <a:t>‹#›</a:t>
            </a:fld>
            <a:endParaRPr kumimoji="1" lang="ja-JP" altLang="en-US"/>
          </a:p>
        </p:txBody>
      </p:sp>
      <p:sp>
        <p:nvSpPr>
          <p:cNvPr id="12" name="テキスト プレースホルダー 11"/>
          <p:cNvSpPr>
            <a:spLocks noGrp="1"/>
          </p:cNvSpPr>
          <p:nvPr>
            <p:ph type="body" sz="quarter" idx="17"/>
          </p:nvPr>
        </p:nvSpPr>
        <p:spPr>
          <a:xfrm>
            <a:off x="93000" y="713145"/>
            <a:ext cx="9720000" cy="349702"/>
          </a:xfrm>
          <a:noFill/>
          <a:ln w="19050">
            <a:noFill/>
          </a:ln>
        </p:spPr>
        <p:txBody>
          <a:bodyPr vert="horz" wrap="square" lIns="72000" tIns="36000" rIns="72000" bIns="36000" rtlCol="0" anchor="t" anchorCtr="0">
            <a:spAutoFit/>
          </a:bodyPr>
          <a:lstStyle>
            <a:lvl1pPr marL="342000" indent="-342000">
              <a:spcAft>
                <a:spcPts val="0"/>
              </a:spcAft>
              <a:buClr>
                <a:schemeClr val="tx1"/>
              </a:buCl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7" name="タイトル プレースホルダー 1"/>
          <p:cNvSpPr>
            <a:spLocks noGrp="1"/>
          </p:cNvSpPr>
          <p:nvPr>
            <p:ph type="title"/>
          </p:nvPr>
        </p:nvSpPr>
        <p:spPr>
          <a:xfrm>
            <a:off x="0" y="0"/>
            <a:ext cx="9906000" cy="701511"/>
          </a:xfrm>
          <a:prstGeom prst="rect">
            <a:avLst/>
          </a:prstGeom>
        </p:spPr>
        <p:txBody>
          <a:bodyPr vert="horz" lIns="72000" tIns="36000" rIns="72000" bIns="36000" rtlCol="0" anchor="ctr">
            <a:noAutofit/>
          </a:bodyPr>
          <a:lstStyle>
            <a:lvl1pPr>
              <a:defRPr sz="2400"/>
            </a:lvl1pPr>
          </a:lstStyle>
          <a:p>
            <a:r>
              <a:rPr kumimoji="1" lang="ja-JP" altLang="en-US" dirty="0"/>
              <a:t>マスター タイトルの書式設定</a:t>
            </a:r>
          </a:p>
        </p:txBody>
      </p:sp>
    </p:spTree>
    <p:extLst>
      <p:ext uri="{BB962C8B-B14F-4D97-AF65-F5344CB8AC3E}">
        <p14:creationId xmlns:p14="http://schemas.microsoft.com/office/powerpoint/2010/main" val="3365000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標準スライド2（□書き）">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kumimoji="1" lang="ja-JP" altLang="en-US" smtClean="0"/>
              <a:t>‹#›</a:t>
            </a:fld>
            <a:endParaRPr kumimoji="1" lang="ja-JP" altLang="en-US"/>
          </a:p>
        </p:txBody>
      </p:sp>
      <p:sp>
        <p:nvSpPr>
          <p:cNvPr id="12" name="テキスト プレースホルダー 11"/>
          <p:cNvSpPr>
            <a:spLocks noGrp="1"/>
          </p:cNvSpPr>
          <p:nvPr>
            <p:ph type="body" sz="quarter" idx="17"/>
          </p:nvPr>
        </p:nvSpPr>
        <p:spPr>
          <a:xfrm>
            <a:off x="93000" y="713145"/>
            <a:ext cx="9720000" cy="349702"/>
          </a:xfrm>
          <a:ln w="28575"/>
        </p:spPr>
        <p:style>
          <a:lnRef idx="2">
            <a:schemeClr val="dk1"/>
          </a:lnRef>
          <a:fillRef idx="1">
            <a:schemeClr val="lt1"/>
          </a:fillRef>
          <a:effectRef idx="0">
            <a:schemeClr val="dk1"/>
          </a:effectRef>
          <a:fontRef idx="none"/>
        </p:style>
        <p:txBody>
          <a:bodyPr vert="horz" wrap="square" lIns="72000" tIns="36000" rIns="72000" bIns="36000" rtlCol="0" anchor="t" anchorCtr="0">
            <a:spAutoFit/>
          </a:bodyPr>
          <a:lstStyle>
            <a:lvl1pPr marL="342000" indent="-342000">
              <a:spcAft>
                <a:spcPts val="0"/>
              </a:spcAft>
              <a:buClr>
                <a:schemeClr val="tx1"/>
              </a:buCl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7" name="タイトル プレースホルダー 1"/>
          <p:cNvSpPr>
            <a:spLocks noGrp="1"/>
          </p:cNvSpPr>
          <p:nvPr>
            <p:ph type="title"/>
          </p:nvPr>
        </p:nvSpPr>
        <p:spPr>
          <a:xfrm>
            <a:off x="0" y="0"/>
            <a:ext cx="9906000" cy="701511"/>
          </a:xfrm>
          <a:prstGeom prst="rect">
            <a:avLst/>
          </a:prstGeom>
        </p:spPr>
        <p:txBody>
          <a:bodyPr vert="horz" lIns="72000" tIns="36000" rIns="72000" bIns="36000" rtlCol="0" anchor="ctr">
            <a:noAutofit/>
          </a:bodyPr>
          <a:lstStyle>
            <a:lvl1pPr>
              <a:defRPr sz="2400"/>
            </a:lvl1pPr>
          </a:lstStyle>
          <a:p>
            <a:r>
              <a:rPr kumimoji="1" lang="ja-JP" altLang="en-US" dirty="0"/>
              <a:t>マスター タイトルの書式設定</a:t>
            </a:r>
          </a:p>
        </p:txBody>
      </p:sp>
    </p:spTree>
    <p:extLst>
      <p:ext uri="{BB962C8B-B14F-4D97-AF65-F5344CB8AC3E}">
        <p14:creationId xmlns:p14="http://schemas.microsoft.com/office/powerpoint/2010/main" val="1008385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イノベーションアクションプラン">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kumimoji="1" lang="ja-JP" altLang="en-US" smtClean="0"/>
              <a:t>‹#›</a:t>
            </a:fld>
            <a:endParaRPr kumimoji="1" lang="ja-JP" altLang="en-US"/>
          </a:p>
        </p:txBody>
      </p:sp>
      <p:sp>
        <p:nvSpPr>
          <p:cNvPr id="12" name="テキスト プレースホルダー 11"/>
          <p:cNvSpPr>
            <a:spLocks noGrp="1"/>
          </p:cNvSpPr>
          <p:nvPr>
            <p:ph type="body" sz="quarter" idx="17"/>
          </p:nvPr>
        </p:nvSpPr>
        <p:spPr>
          <a:xfrm>
            <a:off x="272480" y="738276"/>
            <a:ext cx="9627640" cy="349702"/>
          </a:xfrm>
          <a:noFill/>
          <a:ln w="19050">
            <a:noFill/>
          </a:ln>
        </p:spPr>
        <p:txBody>
          <a:bodyPr vert="horz" wrap="square" lIns="72000" tIns="36000" rIns="72000" bIns="36000" rtlCol="0" anchor="t" anchorCtr="0">
            <a:spAutoFit/>
          </a:bodyPr>
          <a:lstStyle>
            <a:lvl1pPr marL="0" indent="0">
              <a:spcAft>
                <a:spcPts val="0"/>
              </a:spcAft>
              <a:buClr>
                <a:schemeClr val="tx1"/>
              </a:buClr>
              <a:buNone/>
              <a:defRPr lang="ja-JP" altLang="en-US" sz="1800" b="1"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7" name="タイトル プレースホルダー 1"/>
          <p:cNvSpPr>
            <a:spLocks noGrp="1"/>
          </p:cNvSpPr>
          <p:nvPr>
            <p:ph type="title"/>
          </p:nvPr>
        </p:nvSpPr>
        <p:spPr>
          <a:xfrm>
            <a:off x="0" y="318924"/>
            <a:ext cx="9900120" cy="382587"/>
          </a:xfrm>
          <a:prstGeom prst="rect">
            <a:avLst/>
          </a:prstGeom>
        </p:spPr>
        <p:txBody>
          <a:bodyPr vert="horz" lIns="72000" tIns="36000" rIns="72000" bIns="36000" rtlCol="0" anchor="ctr">
            <a:noAutofit/>
          </a:bodyPr>
          <a:lstStyle>
            <a:lvl1pPr>
              <a:defRPr sz="2000"/>
            </a:lvl1pPr>
          </a:lstStyle>
          <a:p>
            <a:r>
              <a:rPr kumimoji="1" lang="ja-JP" altLang="en-US" dirty="0"/>
              <a:t>マスター タイトルの書式設定</a:t>
            </a:r>
          </a:p>
        </p:txBody>
      </p:sp>
      <p:sp>
        <p:nvSpPr>
          <p:cNvPr id="3" name="コンテンツ プレースホルダー 2"/>
          <p:cNvSpPr>
            <a:spLocks noGrp="1"/>
          </p:cNvSpPr>
          <p:nvPr>
            <p:ph sz="quarter" idx="18"/>
          </p:nvPr>
        </p:nvSpPr>
        <p:spPr>
          <a:xfrm>
            <a:off x="0" y="0"/>
            <a:ext cx="9906000" cy="318924"/>
          </a:xfrm>
          <a:solidFill>
            <a:srgbClr val="FDEADA"/>
          </a:solidFill>
        </p:spPr>
        <p:txBody>
          <a:bodyPr lIns="72000" tIns="36000" rIns="72000" bIns="36000">
            <a:noAutofit/>
          </a:bodyPr>
          <a:lstStyle>
            <a:lvl1pPr marL="0" indent="0">
              <a:buNone/>
              <a:defRPr sz="1600" b="1"/>
            </a:lvl1pPr>
          </a:lstStyle>
          <a:p>
            <a:pPr lvl="0"/>
            <a:r>
              <a:rPr kumimoji="1" lang="ja-JP" altLang="en-US" dirty="0"/>
              <a:t>マスター テキストの書式設定</a:t>
            </a:r>
          </a:p>
        </p:txBody>
      </p:sp>
      <p:sp>
        <p:nvSpPr>
          <p:cNvPr id="4" name="コンテンツ プレースホルダー 3"/>
          <p:cNvSpPr>
            <a:spLocks noGrp="1"/>
          </p:cNvSpPr>
          <p:nvPr>
            <p:ph sz="quarter" idx="19"/>
          </p:nvPr>
        </p:nvSpPr>
        <p:spPr>
          <a:xfrm>
            <a:off x="0" y="1124744"/>
            <a:ext cx="9906000" cy="749812"/>
          </a:xfrm>
        </p:spPr>
        <p:txBody>
          <a:bodyPr lIns="72000" tIns="36000" rIns="72000" bIns="36000"/>
          <a:lstStyle>
            <a:lvl1pPr marL="0" indent="0">
              <a:spcBef>
                <a:spcPts val="300"/>
              </a:spcBef>
              <a:spcAft>
                <a:spcPts val="300"/>
              </a:spcAft>
              <a:buNone/>
              <a:defRPr sz="1300" b="1"/>
            </a:lvl1pPr>
            <a:lvl2pPr marL="180000" indent="-126000">
              <a:spcBef>
                <a:spcPts val="0"/>
              </a:spcBef>
              <a:spcAft>
                <a:spcPts val="300"/>
              </a:spcAft>
              <a:buFont typeface="Arial" panose="020B0604020202020204" pitchFamily="34" charset="0"/>
              <a:buChar char="•"/>
              <a:defRPr sz="1280" baseline="0"/>
            </a:lvl2pPr>
            <a:lvl3pPr marL="345600" indent="-126000">
              <a:spcBef>
                <a:spcPts val="0"/>
              </a:spcBef>
              <a:spcAft>
                <a:spcPts val="0"/>
              </a:spcAft>
              <a:defRPr sz="1250" baseline="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smtClean="0"/>
              <a:t>レベル</a:t>
            </a:r>
            <a:endParaRPr kumimoji="1" lang="en-US" altLang="ja-JP" dirty="0" smtClean="0"/>
          </a:p>
          <a:p>
            <a:pPr lvl="2"/>
            <a:r>
              <a:rPr kumimoji="1" lang="ja-JP" altLang="en-US" dirty="0" smtClean="0"/>
              <a:t>第３レベル</a:t>
            </a:r>
            <a:endParaRPr kumimoji="1" lang="ja-JP" altLang="en-US" dirty="0"/>
          </a:p>
        </p:txBody>
      </p:sp>
      <p:sp>
        <p:nvSpPr>
          <p:cNvPr id="14" name="テキスト プレースホルダー 13"/>
          <p:cNvSpPr>
            <a:spLocks noGrp="1"/>
          </p:cNvSpPr>
          <p:nvPr>
            <p:ph type="body" sz="quarter" idx="21" hasCustomPrompt="1"/>
          </p:nvPr>
        </p:nvSpPr>
        <p:spPr>
          <a:xfrm>
            <a:off x="0" y="738276"/>
            <a:ext cx="344488" cy="349702"/>
          </a:xfrm>
        </p:spPr>
        <p:txBody>
          <a:bodyPr lIns="72000" tIns="36000" rIns="72000" bIns="36000"/>
          <a:lstStyle>
            <a:lvl1pPr marL="0" indent="0">
              <a:buNone/>
              <a:defRPr sz="1800"/>
            </a:lvl1pPr>
          </a:lstStyle>
          <a:p>
            <a:pPr lvl="0"/>
            <a:r>
              <a:rPr kumimoji="1" lang="ja-JP" altLang="en-US" dirty="0"/>
              <a:t>①</a:t>
            </a:r>
          </a:p>
        </p:txBody>
      </p:sp>
      <p:sp>
        <p:nvSpPr>
          <p:cNvPr id="6" name="テキスト プレースホルダー 5"/>
          <p:cNvSpPr>
            <a:spLocks noGrp="1"/>
          </p:cNvSpPr>
          <p:nvPr>
            <p:ph type="body" sz="quarter" idx="22" hasCustomPrompt="1"/>
          </p:nvPr>
        </p:nvSpPr>
        <p:spPr>
          <a:xfrm>
            <a:off x="9273480" y="22312"/>
            <a:ext cx="504056" cy="274300"/>
          </a:xfrm>
          <a:ln w="19050"/>
        </p:spPr>
        <p:style>
          <a:lnRef idx="2">
            <a:schemeClr val="dk1"/>
          </a:lnRef>
          <a:fillRef idx="1">
            <a:schemeClr val="lt1"/>
          </a:fillRef>
          <a:effectRef idx="0">
            <a:schemeClr val="dk1"/>
          </a:effectRef>
          <a:fontRef idx="none"/>
        </p:style>
        <p:txBody>
          <a:bodyPr lIns="36000" tIns="36000" rIns="36000" bIns="36000" anchor="ctr">
            <a:noAutofit/>
          </a:bodyPr>
          <a:lstStyle>
            <a:lvl1pPr marL="0" indent="0" algn="ctr">
              <a:buNone/>
              <a:defRPr sz="1400" b="1"/>
            </a:lvl1pPr>
          </a:lstStyle>
          <a:p>
            <a:pPr lvl="0"/>
            <a:r>
              <a:rPr kumimoji="1" lang="ja-JP" altLang="en-US" dirty="0"/>
              <a:t>ロゴ</a:t>
            </a:r>
          </a:p>
        </p:txBody>
      </p:sp>
    </p:spTree>
    <p:extLst>
      <p:ext uri="{BB962C8B-B14F-4D97-AF65-F5344CB8AC3E}">
        <p14:creationId xmlns:p14="http://schemas.microsoft.com/office/powerpoint/2010/main" val="3788537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アクセラレーションプラン">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kumimoji="1" lang="ja-JP" altLang="en-US" smtClean="0"/>
              <a:t>‹#›</a:t>
            </a:fld>
            <a:endParaRPr kumimoji="1" lang="ja-JP" altLang="en-US"/>
          </a:p>
        </p:txBody>
      </p:sp>
      <p:sp>
        <p:nvSpPr>
          <p:cNvPr id="12" name="テキスト プレースホルダー 11"/>
          <p:cNvSpPr>
            <a:spLocks noGrp="1"/>
          </p:cNvSpPr>
          <p:nvPr>
            <p:ph type="body" sz="quarter" idx="17"/>
          </p:nvPr>
        </p:nvSpPr>
        <p:spPr>
          <a:xfrm>
            <a:off x="93000" y="713145"/>
            <a:ext cx="9720000" cy="318924"/>
          </a:xfrm>
          <a:noFill/>
          <a:ln w="28575">
            <a:solidFill>
              <a:schemeClr val="tx1"/>
            </a:solidFill>
          </a:ln>
        </p:spPr>
        <p:txBody>
          <a:bodyPr vert="horz" wrap="square" lIns="72000" tIns="36000" rIns="72000" bIns="36000" rtlCol="0" anchor="t" anchorCtr="0">
            <a:spAutoFit/>
          </a:bodyPr>
          <a:lstStyle>
            <a:lvl1pPr marL="216000" indent="-216000">
              <a:spcAft>
                <a:spcPts val="0"/>
              </a:spcAft>
              <a:buClr>
                <a:schemeClr val="tx1"/>
              </a:buClr>
              <a:defRPr lang="ja-JP" altLang="en-US" sz="16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7" name="タイトル プレースホルダー 1"/>
          <p:cNvSpPr>
            <a:spLocks noGrp="1"/>
          </p:cNvSpPr>
          <p:nvPr>
            <p:ph type="title"/>
          </p:nvPr>
        </p:nvSpPr>
        <p:spPr>
          <a:xfrm>
            <a:off x="0" y="318924"/>
            <a:ext cx="9906000" cy="382587"/>
          </a:xfrm>
          <a:prstGeom prst="rect">
            <a:avLst/>
          </a:prstGeom>
        </p:spPr>
        <p:txBody>
          <a:bodyPr vert="horz" lIns="72000" tIns="36000" rIns="72000" bIns="36000" rtlCol="0" anchor="ctr">
            <a:noAutofit/>
          </a:bodyPr>
          <a:lstStyle>
            <a:lvl1pPr>
              <a:defRPr sz="2000"/>
            </a:lvl1pPr>
          </a:lstStyle>
          <a:p>
            <a:r>
              <a:rPr kumimoji="1" lang="ja-JP" altLang="en-US" dirty="0"/>
              <a:t>マスター タイトルの書式設定</a:t>
            </a:r>
          </a:p>
        </p:txBody>
      </p:sp>
      <p:sp>
        <p:nvSpPr>
          <p:cNvPr id="3" name="コンテンツ プレースホルダー 2"/>
          <p:cNvSpPr>
            <a:spLocks noGrp="1"/>
          </p:cNvSpPr>
          <p:nvPr>
            <p:ph sz="quarter" idx="18"/>
          </p:nvPr>
        </p:nvSpPr>
        <p:spPr>
          <a:xfrm>
            <a:off x="0" y="0"/>
            <a:ext cx="9906000" cy="318924"/>
          </a:xfrm>
          <a:solidFill>
            <a:srgbClr val="DCE6F2"/>
          </a:solidFill>
        </p:spPr>
        <p:txBody>
          <a:bodyPr lIns="72000" tIns="36000" rIns="72000" bIns="36000">
            <a:noAutofit/>
          </a:bodyPr>
          <a:lstStyle>
            <a:lvl1pPr marL="0" indent="0">
              <a:buNone/>
              <a:defRPr sz="1600" b="1"/>
            </a:lvl1pPr>
          </a:lstStyle>
          <a:p>
            <a:pPr lvl="0"/>
            <a:r>
              <a:rPr kumimoji="1" lang="ja-JP" altLang="en-US" dirty="0"/>
              <a:t>マスター テキストの書式設定</a:t>
            </a:r>
          </a:p>
        </p:txBody>
      </p:sp>
    </p:spTree>
    <p:extLst>
      <p:ext uri="{BB962C8B-B14F-4D97-AF65-F5344CB8AC3E}">
        <p14:creationId xmlns:p14="http://schemas.microsoft.com/office/powerpoint/2010/main" val="3717716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ゼロエミッションイニシアティブズ">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kumimoji="1" lang="ja-JP" altLang="en-US" smtClean="0"/>
              <a:t>‹#›</a:t>
            </a:fld>
            <a:endParaRPr kumimoji="1" lang="ja-JP" altLang="en-US"/>
          </a:p>
        </p:txBody>
      </p:sp>
      <p:sp>
        <p:nvSpPr>
          <p:cNvPr id="12" name="テキスト プレースホルダー 11"/>
          <p:cNvSpPr>
            <a:spLocks noGrp="1"/>
          </p:cNvSpPr>
          <p:nvPr>
            <p:ph type="body" sz="quarter" idx="17"/>
          </p:nvPr>
        </p:nvSpPr>
        <p:spPr>
          <a:xfrm>
            <a:off x="93000" y="713145"/>
            <a:ext cx="9720000" cy="318924"/>
          </a:xfrm>
          <a:noFill/>
          <a:ln w="28575">
            <a:solidFill>
              <a:schemeClr val="tx1"/>
            </a:solidFill>
          </a:ln>
        </p:spPr>
        <p:txBody>
          <a:bodyPr vert="horz" wrap="square" lIns="72000" tIns="36000" rIns="72000" bIns="36000" rtlCol="0" anchor="t" anchorCtr="0">
            <a:spAutoFit/>
          </a:bodyPr>
          <a:lstStyle>
            <a:lvl1pPr marL="216000" indent="-216000">
              <a:spcAft>
                <a:spcPts val="0"/>
              </a:spcAft>
              <a:buClr>
                <a:schemeClr val="tx1"/>
              </a:buClr>
              <a:defRPr lang="ja-JP" altLang="en-US" sz="16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7" name="タイトル プレースホルダー 1"/>
          <p:cNvSpPr>
            <a:spLocks noGrp="1"/>
          </p:cNvSpPr>
          <p:nvPr>
            <p:ph type="title"/>
          </p:nvPr>
        </p:nvSpPr>
        <p:spPr>
          <a:xfrm>
            <a:off x="0" y="318924"/>
            <a:ext cx="9906000" cy="382587"/>
          </a:xfrm>
          <a:prstGeom prst="rect">
            <a:avLst/>
          </a:prstGeom>
        </p:spPr>
        <p:txBody>
          <a:bodyPr vert="horz" lIns="72000" tIns="36000" rIns="72000" bIns="36000" rtlCol="0" anchor="ctr">
            <a:noAutofit/>
          </a:bodyPr>
          <a:lstStyle>
            <a:lvl1pPr>
              <a:defRPr sz="2000"/>
            </a:lvl1pPr>
          </a:lstStyle>
          <a:p>
            <a:r>
              <a:rPr kumimoji="1" lang="ja-JP" altLang="en-US" dirty="0"/>
              <a:t>マスター タイトルの書式設定</a:t>
            </a:r>
          </a:p>
        </p:txBody>
      </p:sp>
      <p:sp>
        <p:nvSpPr>
          <p:cNvPr id="8" name="正方形/長方形 7"/>
          <p:cNvSpPr/>
          <p:nvPr userDrawn="1"/>
        </p:nvSpPr>
        <p:spPr bwMode="auto">
          <a:xfrm>
            <a:off x="0" y="1"/>
            <a:ext cx="9906000" cy="330558"/>
          </a:xfrm>
          <a:prstGeom prst="rect">
            <a:avLst/>
          </a:prstGeom>
          <a:solidFill>
            <a:srgbClr val="C3D69B"/>
          </a:solidFill>
          <a:ln w="9525">
            <a:no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600"/>
              </a:spcBef>
              <a:spcAft>
                <a:spcPts val="600"/>
              </a:spcAft>
              <a:buClr>
                <a:srgbClr val="002060"/>
              </a:buClr>
              <a:buSzTx/>
              <a:buFont typeface="Wingdings" panose="05000000000000000000" pitchFamily="2" charset="2"/>
              <a:buNone/>
              <a:tabLst/>
              <a:defRPr/>
            </a:pPr>
            <a:r>
              <a:rPr lang="ja-JP" altLang="en-US" b="1" noProof="0" dirty="0" smtClean="0">
                <a:latin typeface="Meiryo UI" panose="020B0604030504040204" pitchFamily="50" charset="-128"/>
                <a:ea typeface="Meiryo UI" panose="020B0604030504040204" pitchFamily="50" charset="-128"/>
              </a:rPr>
              <a:t>ゼロエミッション・イニシアティブズ</a:t>
            </a:r>
            <a:endParaRPr lang="en-US" altLang="ja-JP" b="1" noProof="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3703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ppendix">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600" y="6492875"/>
            <a:ext cx="2311400" cy="365125"/>
          </a:xfrm>
        </p:spPr>
        <p:txBody>
          <a:bodyPr/>
          <a:lstStyle/>
          <a:p>
            <a:fld id="{D9550142-B990-490A-A107-ED7302A7FD52}" type="slidenum">
              <a:rPr kumimoji="1" lang="ja-JP" altLang="en-US" smtClean="0"/>
              <a:t>‹#›</a:t>
            </a:fld>
            <a:endParaRPr kumimoji="1" lang="ja-JP" altLang="en-US"/>
          </a:p>
        </p:txBody>
      </p:sp>
      <p:sp>
        <p:nvSpPr>
          <p:cNvPr id="12" name="テキスト プレースホルダー 11"/>
          <p:cNvSpPr>
            <a:spLocks noGrp="1"/>
          </p:cNvSpPr>
          <p:nvPr>
            <p:ph type="body" sz="quarter" idx="17"/>
          </p:nvPr>
        </p:nvSpPr>
        <p:spPr>
          <a:xfrm>
            <a:off x="93000" y="701511"/>
            <a:ext cx="9720000" cy="1057588"/>
          </a:xfrm>
          <a:noFill/>
          <a:ln w="19050">
            <a:noFill/>
          </a:ln>
        </p:spPr>
        <p:txBody>
          <a:bodyPr vert="horz" wrap="square" lIns="72000" tIns="36000" rIns="72000" bIns="36000" rtlCol="0" anchor="t" anchorCtr="0">
            <a:spAutoFit/>
          </a:bodyPr>
          <a:lstStyle>
            <a:lvl1pPr marL="0" indent="0">
              <a:spcBef>
                <a:spcPts val="600"/>
              </a:spcBef>
              <a:spcAft>
                <a:spcPts val="300"/>
              </a:spcAft>
              <a:buClr>
                <a:srgbClr val="002060"/>
              </a:buClr>
              <a:buFontTx/>
              <a:buNone/>
              <a:defRPr lang="ja-JP" altLang="en-US" sz="1600" b="1" dirty="0">
                <a:latin typeface="Meiryo UI" panose="020B0604030504040204" pitchFamily="50" charset="-128"/>
                <a:ea typeface="Meiryo UI" panose="020B0604030504040204" pitchFamily="50" charset="-128"/>
                <a:cs typeface="Meiryo UI" panose="020B0604030504040204" pitchFamily="50" charset="-128"/>
              </a:defRPr>
            </a:lvl1pPr>
            <a:lvl2pPr marL="0" indent="0">
              <a:spcBef>
                <a:spcPts val="300"/>
              </a:spcBef>
              <a:spcAft>
                <a:spcPts val="0"/>
              </a:spcAft>
              <a:buFont typeface="Arial" panose="020B0604020202020204" pitchFamily="34" charset="0"/>
              <a:buNone/>
              <a:defRPr sz="1400"/>
            </a:lvl2pPr>
            <a:lvl3pPr marL="180000" indent="-108000">
              <a:spcBef>
                <a:spcPts val="0"/>
              </a:spcBef>
              <a:spcAft>
                <a:spcPts val="0"/>
              </a:spcAft>
              <a:defRPr sz="1400"/>
            </a:lvl3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a:p>
            <a:pPr marL="742950" lvl="1" indent="-257175">
              <a:spcBef>
                <a:spcPts val="600"/>
              </a:spcBef>
              <a:spcAft>
                <a:spcPts val="600"/>
              </a:spcAft>
              <a:buClr>
                <a:srgbClr val="002060"/>
              </a:buClr>
              <a:buFont typeface="Wingdings" panose="05000000000000000000" pitchFamily="2" charset="2"/>
              <a:buChar char="l"/>
            </a:pPr>
            <a:r>
              <a:rPr kumimoji="1" lang="ja-JP" altLang="en-US" dirty="0"/>
              <a:t>第 </a:t>
            </a:r>
            <a:r>
              <a:rPr kumimoji="1" lang="en-US" altLang="ja-JP" dirty="0"/>
              <a:t>2 </a:t>
            </a:r>
            <a:r>
              <a:rPr kumimoji="1" lang="ja-JP" altLang="en-US" dirty="0"/>
              <a:t>レベル</a:t>
            </a:r>
            <a:endParaRPr kumimoji="1" lang="en-US" altLang="ja-JP" dirty="0"/>
          </a:p>
          <a:p>
            <a:pPr marL="1705950" lvl="2" indent="-257175">
              <a:spcBef>
                <a:spcPts val="600"/>
              </a:spcBef>
              <a:spcAft>
                <a:spcPts val="600"/>
              </a:spcAft>
              <a:buClr>
                <a:srgbClr val="002060"/>
              </a:buClr>
              <a:buFont typeface="Wingdings" panose="05000000000000000000" pitchFamily="2" charset="2"/>
              <a:buChar char="l"/>
            </a:pPr>
            <a:r>
              <a:rPr kumimoji="1" lang="ja-JP" altLang="en-US" dirty="0"/>
              <a:t>第３レベル</a:t>
            </a:r>
          </a:p>
        </p:txBody>
      </p:sp>
      <p:sp>
        <p:nvSpPr>
          <p:cNvPr id="7" name="タイトル プレースホルダー 1"/>
          <p:cNvSpPr>
            <a:spLocks noGrp="1"/>
          </p:cNvSpPr>
          <p:nvPr>
            <p:ph type="title"/>
          </p:nvPr>
        </p:nvSpPr>
        <p:spPr>
          <a:xfrm>
            <a:off x="0" y="0"/>
            <a:ext cx="9906000" cy="701511"/>
          </a:xfrm>
          <a:prstGeom prst="rect">
            <a:avLst/>
          </a:prstGeom>
        </p:spPr>
        <p:txBody>
          <a:bodyPr vert="horz" lIns="72000" tIns="36000" rIns="72000" bIns="36000" rtlCol="0" anchor="ctr">
            <a:noAutofit/>
          </a:bodyPr>
          <a:lstStyle>
            <a:lvl1pPr>
              <a:defRPr sz="2400"/>
            </a:lvl1pPr>
          </a:lstStyle>
          <a:p>
            <a:r>
              <a:rPr kumimoji="1" lang="ja-JP" altLang="en-US" dirty="0"/>
              <a:t>マスター タイトルの書式設定</a:t>
            </a:r>
          </a:p>
        </p:txBody>
      </p:sp>
    </p:spTree>
    <p:extLst>
      <p:ext uri="{BB962C8B-B14F-4D97-AF65-F5344CB8AC3E}">
        <p14:creationId xmlns:p14="http://schemas.microsoft.com/office/powerpoint/2010/main" val="392152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6455" y="44624"/>
            <a:ext cx="9792000"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6455" y="476672"/>
            <a:ext cx="9792000"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6" name="スライド番号プレースホルダー 5"/>
          <p:cNvSpPr>
            <a:spLocks noGrp="1"/>
          </p:cNvSpPr>
          <p:nvPr>
            <p:ph type="sldNum" sz="quarter" idx="4"/>
          </p:nvPr>
        </p:nvSpPr>
        <p:spPr>
          <a:xfrm>
            <a:off x="7594600" y="649287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451772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二等辺三角形 12"/>
          <p:cNvSpPr/>
          <p:nvPr/>
        </p:nvSpPr>
        <p:spPr bwMode="auto">
          <a:xfrm>
            <a:off x="200472" y="2420888"/>
            <a:ext cx="9505056" cy="1800200"/>
          </a:xfrm>
          <a:prstGeom prst="triangle">
            <a:avLst/>
          </a:prstGeom>
          <a:gradFill flip="none" rotWithShape="1">
            <a:gsLst>
              <a:gs pos="97248">
                <a:schemeClr val="accent6">
                  <a:lumMod val="26000"/>
                  <a:lumOff val="74000"/>
                  <a:alpha val="0"/>
                </a:schemeClr>
              </a:gs>
              <a:gs pos="0">
                <a:schemeClr val="accent6">
                  <a:lumMod val="5000"/>
                  <a:lumOff val="95000"/>
                </a:schemeClr>
              </a:gs>
              <a:gs pos="4000">
                <a:schemeClr val="accent6">
                  <a:lumMod val="45000"/>
                  <a:lumOff val="55000"/>
                </a:schemeClr>
              </a:gs>
              <a:gs pos="31000">
                <a:schemeClr val="accent6">
                  <a:lumMod val="45000"/>
                  <a:lumOff val="55000"/>
                </a:schemeClr>
              </a:gs>
              <a:gs pos="68000">
                <a:schemeClr val="accent6">
                  <a:alpha val="37000"/>
                  <a:lumMod val="26000"/>
                  <a:lumOff val="74000"/>
                </a:schemeClr>
              </a:gs>
            </a:gsLst>
            <a:lin ang="5400000" scaled="1"/>
            <a:tileRect/>
          </a:gradFill>
          <a:ln w="9525">
            <a:no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8" name="テキスト プレースホルダー 7"/>
          <p:cNvSpPr>
            <a:spLocks noGrp="1"/>
          </p:cNvSpPr>
          <p:nvPr>
            <p:ph type="body" sz="quarter" idx="17"/>
          </p:nvPr>
        </p:nvSpPr>
        <p:spPr>
          <a:xfrm>
            <a:off x="93000" y="713145"/>
            <a:ext cx="9720000" cy="1626975"/>
          </a:xfrm>
        </p:spPr>
        <p:txBody>
          <a:bodyPr/>
          <a:lstStyle/>
          <a:p>
            <a:r>
              <a:rPr lang="ja-JP" altLang="en-US" dirty="0" smtClean="0"/>
              <a:t>ゼロエミッション国際共同研究</a:t>
            </a:r>
            <a:r>
              <a:rPr lang="ja-JP" altLang="en-US" dirty="0"/>
              <a:t>センターを整備し、水素、カーボンリサイクル、エネルギーデバイス等の領域で欧米等の研究機関との国際共同研究を実施する。</a:t>
            </a:r>
            <a:r>
              <a:rPr lang="en-US" altLang="ja-JP" dirty="0"/>
              <a:t>RD20</a:t>
            </a:r>
            <a:r>
              <a:rPr lang="ja-JP" altLang="en-US" dirty="0"/>
              <a:t>等を通じて収集した世界のプロジェクト情報の分析評価を行うとともに、研究者、企業、投資家に開示するプラットフォームを構築する。</a:t>
            </a:r>
            <a:endParaRPr lang="en-US" altLang="ja-JP" dirty="0"/>
          </a:p>
          <a:p>
            <a:r>
              <a:rPr lang="ja-JP" altLang="en-US" dirty="0"/>
              <a:t>さらに、世界のカーボンニュートラルを可能とする革新的技術の</a:t>
            </a:r>
            <a:r>
              <a:rPr lang="en-US" altLang="ja-JP" dirty="0"/>
              <a:t>2050</a:t>
            </a:r>
            <a:r>
              <a:rPr lang="ja-JP" altLang="en-US" dirty="0"/>
              <a:t>年までの確立を目指し、ゼロエミッション拠点</a:t>
            </a:r>
            <a:r>
              <a:rPr lang="ja-JP" altLang="en-US" dirty="0" smtClean="0"/>
              <a:t>フォーラム（仮称）を</a:t>
            </a:r>
            <a:r>
              <a:rPr lang="ja-JP" altLang="en-US" dirty="0"/>
              <a:t>設置する。フォーラムでは、「革新的環境イノベーション戦略」</a:t>
            </a:r>
            <a:r>
              <a:rPr lang="ja-JP" altLang="en-US" dirty="0" smtClean="0"/>
              <a:t>のイノベーション・</a:t>
            </a:r>
            <a:r>
              <a:rPr lang="ja-JP" altLang="en-US" dirty="0"/>
              <a:t>アクションプランに基づく各研究拠点等のプロジェクト実施状況の共有、拠点間の共同研究、人材の流動化を目指す。</a:t>
            </a:r>
            <a:endParaRPr lang="en-US" altLang="ja-JP" dirty="0"/>
          </a:p>
        </p:txBody>
      </p:sp>
      <p:grpSp>
        <p:nvGrpSpPr>
          <p:cNvPr id="3" name="グループ化 2"/>
          <p:cNvGrpSpPr/>
          <p:nvPr/>
        </p:nvGrpSpPr>
        <p:grpSpPr>
          <a:xfrm>
            <a:off x="3152800" y="3429000"/>
            <a:ext cx="3600400" cy="3312368"/>
            <a:chOff x="3224808" y="3429000"/>
            <a:chExt cx="3600400" cy="3312368"/>
          </a:xfrm>
        </p:grpSpPr>
        <p:sp>
          <p:nvSpPr>
            <p:cNvPr id="12" name="楕円 11"/>
            <p:cNvSpPr/>
            <p:nvPr/>
          </p:nvSpPr>
          <p:spPr bwMode="auto">
            <a:xfrm>
              <a:off x="3224808" y="3429000"/>
              <a:ext cx="3600400" cy="3312368"/>
            </a:xfrm>
            <a:prstGeom prst="ellipse">
              <a:avLst/>
            </a:prstGeom>
            <a:solidFill>
              <a:schemeClr val="tx2">
                <a:lumMod val="20000"/>
                <a:lumOff val="80000"/>
                <a:alpha val="45000"/>
              </a:schemeClr>
            </a:solidFill>
            <a:ln w="9525">
              <a:no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25" name="図 24"/>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758499" y="4365104"/>
              <a:ext cx="2533018" cy="1512168"/>
            </a:xfrm>
            <a:prstGeom prst="rect">
              <a:avLst/>
            </a:prstGeom>
          </p:spPr>
        </p:pic>
        <p:sp>
          <p:nvSpPr>
            <p:cNvPr id="9" name="テキスト ボックス 8"/>
            <p:cNvSpPr txBox="1"/>
            <p:nvPr/>
          </p:nvSpPr>
          <p:spPr>
            <a:xfrm>
              <a:off x="3836876" y="3717032"/>
              <a:ext cx="244827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産総研</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ゼロエミッション国際共同研究</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センター</a:t>
              </a:r>
            </a:p>
          </p:txBody>
        </p:sp>
        <p:sp>
          <p:nvSpPr>
            <p:cNvPr id="10" name="テキスト ボックス 9"/>
            <p:cNvSpPr txBox="1"/>
            <p:nvPr/>
          </p:nvSpPr>
          <p:spPr>
            <a:xfrm>
              <a:off x="3836876" y="5877272"/>
              <a:ext cx="2376264"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国際共同開発、国内外の技術情報の発信等</a:t>
              </a:r>
            </a:p>
          </p:txBody>
        </p:sp>
      </p:grpSp>
      <p:sp>
        <p:nvSpPr>
          <p:cNvPr id="29" name="テキスト ボックス 28"/>
          <p:cNvSpPr txBox="1"/>
          <p:nvPr/>
        </p:nvSpPr>
        <p:spPr>
          <a:xfrm>
            <a:off x="2756756" y="2617167"/>
            <a:ext cx="4392488" cy="504056"/>
          </a:xfrm>
          <a:prstGeom prst="rect">
            <a:avLst/>
          </a:prstGeom>
          <a:solidFill>
            <a:schemeClr val="bg1"/>
          </a:solidFill>
          <a:ln w="19050">
            <a:solidFill>
              <a:schemeClr val="bg1">
                <a:lumMod val="50000"/>
              </a:schemeClr>
            </a:solidFill>
          </a:ln>
        </p:spPr>
        <p:txBody>
          <a:bodyPr wrap="square" lIns="72000" tIns="72000" rIns="72000" bIns="7200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ゼロエミッション拠点フォーラム</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（仮称）</a:t>
            </a:r>
            <a:endPar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p:cNvSpPr/>
          <p:nvPr/>
        </p:nvSpPr>
        <p:spPr>
          <a:xfrm>
            <a:off x="2720752" y="3121223"/>
            <a:ext cx="4608512"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（事務局：産総研</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ゼロエミッション国際共同研究</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センター）</a:t>
            </a:r>
          </a:p>
        </p:txBody>
      </p:sp>
      <p:grpSp>
        <p:nvGrpSpPr>
          <p:cNvPr id="5" name="グループ化 4"/>
          <p:cNvGrpSpPr/>
          <p:nvPr/>
        </p:nvGrpSpPr>
        <p:grpSpPr>
          <a:xfrm>
            <a:off x="6969224" y="4077072"/>
            <a:ext cx="2664296" cy="2592288"/>
            <a:chOff x="6969224" y="4077072"/>
            <a:chExt cx="2664296" cy="2592288"/>
          </a:xfrm>
        </p:grpSpPr>
        <p:sp>
          <p:nvSpPr>
            <p:cNvPr id="38" name="楕円 37"/>
            <p:cNvSpPr/>
            <p:nvPr/>
          </p:nvSpPr>
          <p:spPr bwMode="auto">
            <a:xfrm>
              <a:off x="6969224" y="4077072"/>
              <a:ext cx="2664296" cy="2592288"/>
            </a:xfrm>
            <a:prstGeom prst="ellipse">
              <a:avLst/>
            </a:prstGeom>
            <a:solidFill>
              <a:schemeClr val="accent3">
                <a:lumMod val="20000"/>
                <a:lumOff val="80000"/>
                <a:alpha val="61000"/>
              </a:schemeClr>
            </a:solidFill>
            <a:ln w="9525">
              <a:no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4" name="テキスト ボックス 33"/>
            <p:cNvSpPr txBox="1"/>
            <p:nvPr/>
          </p:nvSpPr>
          <p:spPr>
            <a:xfrm>
              <a:off x="7041232" y="4149080"/>
              <a:ext cx="2520280" cy="9079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民間等</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東京湾岸ゼロエミッション・</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イノベーションエリア</a:t>
              </a:r>
            </a:p>
          </p:txBody>
        </p:sp>
        <p:sp>
          <p:nvSpPr>
            <p:cNvPr id="35" name="正方形/長方形 34"/>
            <p:cNvSpPr/>
            <p:nvPr/>
          </p:nvSpPr>
          <p:spPr>
            <a:xfrm>
              <a:off x="7042829" y="5733256"/>
              <a:ext cx="2517086" cy="523220"/>
            </a:xfrm>
            <a:prstGeom prst="rect">
              <a:avLst/>
            </a:prstGeom>
          </p:spPr>
          <p:txBody>
            <a:bodyPr wrap="square">
              <a:spAutoFit/>
            </a:bodyPr>
            <a:lstStyle/>
            <a:p>
              <a:pPr marL="179388" marR="0" lvl="0" indent="-179388"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東京湾岸のエネルギー企業等</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179388" marR="0" lvl="0" indent="-179388"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による実証の場</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7" name="テキスト ボックス 36"/>
            <p:cNvSpPr txBox="1"/>
            <p:nvPr/>
          </p:nvSpPr>
          <p:spPr>
            <a:xfrm>
              <a:off x="7041232" y="5085184"/>
              <a:ext cx="2520280"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カーボンリサイクル</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実証研究拠点</a:t>
              </a:r>
            </a:p>
          </p:txBody>
        </p:sp>
      </p:grpSp>
      <p:grpSp>
        <p:nvGrpSpPr>
          <p:cNvPr id="6" name="グループ化 5"/>
          <p:cNvGrpSpPr/>
          <p:nvPr/>
        </p:nvGrpSpPr>
        <p:grpSpPr>
          <a:xfrm>
            <a:off x="200472" y="4022038"/>
            <a:ext cx="2736304" cy="2592288"/>
            <a:chOff x="326486" y="4005064"/>
            <a:chExt cx="2736304" cy="2592288"/>
          </a:xfrm>
        </p:grpSpPr>
        <p:sp>
          <p:nvSpPr>
            <p:cNvPr id="31" name="楕円 30"/>
            <p:cNvSpPr/>
            <p:nvPr/>
          </p:nvSpPr>
          <p:spPr bwMode="auto">
            <a:xfrm>
              <a:off x="362490" y="4005064"/>
              <a:ext cx="2664296" cy="2592288"/>
            </a:xfrm>
            <a:prstGeom prst="ellipse">
              <a:avLst/>
            </a:prstGeom>
            <a:solidFill>
              <a:schemeClr val="accent2">
                <a:lumMod val="20000"/>
                <a:lumOff val="80000"/>
                <a:alpha val="45000"/>
              </a:schemeClr>
            </a:solidFill>
            <a:ln w="9525">
              <a:no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 name="正方形/長方形 31"/>
            <p:cNvSpPr/>
            <p:nvPr/>
          </p:nvSpPr>
          <p:spPr>
            <a:xfrm>
              <a:off x="794538" y="5589240"/>
              <a:ext cx="1800200"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rPr>
                <a:t>基礎分野での産学の研究プラットフォーム</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テキスト ボックス 29"/>
            <p:cNvSpPr txBox="1"/>
            <p:nvPr/>
          </p:nvSpPr>
          <p:spPr>
            <a:xfrm>
              <a:off x="326486" y="4653136"/>
              <a:ext cx="2736304" cy="584775"/>
            </a:xfrm>
            <a:prstGeom prst="rect">
              <a:avLst/>
            </a:prstGeom>
            <a:noFill/>
            <a:ln w="19050">
              <a:noFill/>
            </a:ln>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大学・国研等</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次世代エネルギー基盤研究拠点</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spTree>
    <p:extLst>
      <p:ext uri="{BB962C8B-B14F-4D97-AF65-F5344CB8AC3E}">
        <p14:creationId xmlns:p14="http://schemas.microsoft.com/office/powerpoint/2010/main" val="2827041168"/>
      </p:ext>
    </p:extLst>
  </p:cSld>
  <p:clrMapOvr>
    <a:masterClrMapping/>
  </p:clrMapOvr>
</p:sld>
</file>

<file path=ppt/theme/theme1.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EEFAC4F8-5372-4F77-B6EB-292543FDB11B}" vid="{F3909443-3E9A-4DD8-A95D-A134317FA3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209</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メイリオ</vt:lpstr>
      <vt:lpstr>Arial</vt:lpstr>
      <vt:lpstr>Calibri</vt:lpstr>
      <vt:lpstr>Wingdings</vt:lpstr>
      <vt:lpstr>1_【機○・記載例なし】</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2019-11-01T10:33:20Z</dcterms:created>
  <dcterms:modified xsi:type="dcterms:W3CDTF">2020-04-07T09:49:19Z</dcterms:modified>
</cp:coreProperties>
</file>