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115" d="100"/>
          <a:sy n="115" d="100"/>
        </p:scale>
        <p:origin x="1296" y="10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2020/5/21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/>
          <p:nvPr/>
        </p:nvPicPr>
        <p:blipFill>
          <a:blip r:embed="rId2"/>
          <a:stretch>
            <a:fillRect/>
          </a:stretch>
        </p:blipFill>
        <p:spPr>
          <a:xfrm>
            <a:off x="2854007" y="2199322"/>
            <a:ext cx="4197985" cy="2459355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 bwMode="auto">
          <a:xfrm rot="18997478">
            <a:off x="3391699" y="4012890"/>
            <a:ext cx="556738" cy="28803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 rot="18900000">
            <a:off x="3494211" y="3962233"/>
            <a:ext cx="4667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英国</a:t>
            </a:r>
          </a:p>
        </p:txBody>
      </p:sp>
      <p:sp>
        <p:nvSpPr>
          <p:cNvPr id="7" name="正方形/長方形 6"/>
          <p:cNvSpPr/>
          <p:nvPr/>
        </p:nvSpPr>
        <p:spPr bwMode="auto">
          <a:xfrm rot="18997478">
            <a:off x="3794198" y="4038430"/>
            <a:ext cx="556738" cy="28803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 rot="18900000">
            <a:off x="3896710" y="3987773"/>
            <a:ext cx="4667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米国</a:t>
            </a:r>
          </a:p>
        </p:txBody>
      </p:sp>
      <p:sp>
        <p:nvSpPr>
          <p:cNvPr id="9" name="正方形/長方形 8"/>
          <p:cNvSpPr/>
          <p:nvPr/>
        </p:nvSpPr>
        <p:spPr bwMode="auto">
          <a:xfrm rot="18997478">
            <a:off x="4027882" y="4119592"/>
            <a:ext cx="768266" cy="28803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 rot="18900000">
            <a:off x="4313035" y="3996299"/>
            <a:ext cx="4667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豪州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073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</Words>
  <Application>Microsoft Office PowerPoint</Application>
  <PresentationFormat>A4 210 x 297 mm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2020-05-20T21:17:30Z</dcterms:modified>
</cp:coreProperties>
</file>