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9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 bwMode="auto">
          <a:xfrm>
            <a:off x="2504728" y="1052736"/>
            <a:ext cx="3895617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>
            <a:spAutoFit/>
          </a:bodyPr>
          <a:lstStyle/>
          <a:p>
            <a:pPr algn="ctr"/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投資市場全体に占める</a:t>
            </a:r>
            <a:r>
              <a:rPr kumimoji="0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ESG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（サステナブル）</a:t>
            </a:r>
            <a:endParaRPr kumimoji="0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投資額の推移（兆ドル）</a:t>
            </a:r>
          </a:p>
        </p:txBody>
      </p:sp>
      <p:sp>
        <p:nvSpPr>
          <p:cNvPr id="3" name="正方形/長方形 2"/>
          <p:cNvSpPr/>
          <p:nvPr/>
        </p:nvSpPr>
        <p:spPr bwMode="auto">
          <a:xfrm>
            <a:off x="2196451" y="1927356"/>
            <a:ext cx="817058" cy="3876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043" y="1664268"/>
            <a:ext cx="4218988" cy="4075856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 bwMode="auto">
          <a:xfrm>
            <a:off x="2343043" y="3892289"/>
            <a:ext cx="4176464" cy="2006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56289" y="383483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</a:p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90226" y="383483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</a:p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63051" y="383483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</a:p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41724" y="383483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</a:p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93963" y="383483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</a:p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56735" y="383483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</a:p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2604980" y="4279004"/>
            <a:ext cx="1872000" cy="85125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4647507" y="4257137"/>
            <a:ext cx="1872000" cy="85125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52041" y="4288325"/>
            <a:ext cx="15824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非サステナビリティ投資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52041" y="4509681"/>
            <a:ext cx="12458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豪州・ニュージーランド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52041" y="473103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52041" y="495239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欧州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23572" y="4285525"/>
            <a:ext cx="15824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非サステナビリティ投資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23572" y="4516357"/>
            <a:ext cx="4667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カナダ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23572" y="474718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</a:t>
            </a:r>
            <a:endParaRPr kumimoji="1" lang="ja-JP" altLang="en-US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2020-05-22T06:43:37Z</dcterms:modified>
</cp:coreProperties>
</file>