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115" d="100"/>
          <a:sy n="115" d="100"/>
        </p:scale>
        <p:origin x="1296" y="10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2020/5/22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b="8755"/>
          <a:stretch/>
        </p:blipFill>
        <p:spPr>
          <a:xfrm>
            <a:off x="1640632" y="980728"/>
            <a:ext cx="5813653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2020-05-22T06:45:39Z</dcterms:modified>
</cp:coreProperties>
</file>