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68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64C8"/>
    <a:srgbClr val="99D6EC"/>
    <a:srgbClr val="FF5A00"/>
    <a:srgbClr val="0098D0"/>
    <a:srgbClr val="B197D3"/>
    <a:srgbClr val="FFBE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59" autoAdjust="0"/>
    <p:restoredTop sz="94647" autoAdjust="0"/>
  </p:normalViewPr>
  <p:slideViewPr>
    <p:cSldViewPr>
      <p:cViewPr varScale="1">
        <p:scale>
          <a:sx n="69" d="100"/>
          <a:sy n="69" d="100"/>
        </p:scale>
        <p:origin x="306" y="72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7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7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7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501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7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2020/4/7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07943" y="1228147"/>
            <a:ext cx="7490114" cy="4401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0730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rtlCol="0" anchor="ctr"/>
      <a:lstStyle>
        <a:defPPr algn="l">
          <a:defRPr kumimoji="0" sz="1800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EEFAC4F8-5372-4F77-B6EB-292543FDB11B}" vid="{F3909443-3E9A-4DD8-A95D-A134317FA3B2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2019-11-01T10:33:20Z</dcterms:created>
  <dcterms:modified xsi:type="dcterms:W3CDTF">2020-04-07T08:19:44Z</dcterms:modified>
</cp:coreProperties>
</file>