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7943" y="1228147"/>
            <a:ext cx="7490114" cy="440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2020-04-07T08:19:44Z</dcterms:modified>
</cp:coreProperties>
</file>