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6496" y="1340768"/>
            <a:ext cx="9217024" cy="4248472"/>
            <a:chOff x="416496" y="1340768"/>
            <a:chExt cx="9217024" cy="4248472"/>
          </a:xfrm>
        </p:grpSpPr>
        <p:pic>
          <p:nvPicPr>
            <p:cNvPr id="3" name="Picture 5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247"/>
            <a:stretch/>
          </p:blipFill>
          <p:spPr bwMode="auto">
            <a:xfrm>
              <a:off x="472299" y="1628800"/>
              <a:ext cx="8657165" cy="3960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 bwMode="auto">
            <a:xfrm>
              <a:off x="5889104" y="4437112"/>
              <a:ext cx="936104" cy="2450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下矢印 4"/>
            <p:cNvSpPr/>
            <p:nvPr/>
          </p:nvSpPr>
          <p:spPr bwMode="auto">
            <a:xfrm>
              <a:off x="6177136" y="2348880"/>
              <a:ext cx="527832" cy="2123456"/>
            </a:xfrm>
            <a:prstGeom prst="downArrow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16496" y="2132856"/>
              <a:ext cx="120647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（億トン・</a:t>
              </a:r>
              <a:r>
                <a:rPr kumimoji="1"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kumimoji="1" lang="en-US" altLang="ja-JP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1"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496616" y="2132856"/>
              <a:ext cx="15834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3.6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億トン・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kumimoji="1"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endPara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224808" y="1844824"/>
              <a:ext cx="120647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（億トン・</a:t>
              </a:r>
              <a:r>
                <a:rPr kumimoji="1" lang="en-US" altLang="ja-JP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kumimoji="1" lang="en-US" altLang="ja-JP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1" lang="ja-JP" altLang="en-US" sz="105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160912" y="2060848"/>
              <a:ext cx="15834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14.1</a:t>
              </a:r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億トン・</a:t>
              </a:r>
              <a:r>
                <a:rPr kumimoji="1"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kumimoji="1"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endPara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右大かっこ 9"/>
            <p:cNvSpPr/>
            <p:nvPr/>
          </p:nvSpPr>
          <p:spPr>
            <a:xfrm>
              <a:off x="8337376" y="2420888"/>
              <a:ext cx="75405" cy="1143399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8409384" y="2780928"/>
              <a:ext cx="6032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kumimoji="1"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endPara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560512" y="1340768"/>
              <a:ext cx="2808312" cy="6480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4953000" y="1340768"/>
              <a:ext cx="2808312" cy="6480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753200" y="4797152"/>
              <a:ext cx="2880320" cy="415498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※2050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80%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削減目標には基準年がないため、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棒グラフの長さはイメージ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2020-04-07T08:03:08Z</dcterms:modified>
</cp:coreProperties>
</file>