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emovePersonalInfoOnSave="1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68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4">
          <p15:clr>
            <a:srgbClr val="A4A3A4"/>
          </p15:clr>
        </p15:guide>
        <p15:guide id="2" pos="12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 userDrawn="1">
          <p15:clr>
            <a:srgbClr val="A4A3A4"/>
          </p15:clr>
        </p15:guide>
        <p15:guide id="2" pos="212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64C8"/>
    <a:srgbClr val="99D6EC"/>
    <a:srgbClr val="FF5A00"/>
    <a:srgbClr val="0098D0"/>
    <a:srgbClr val="B197D3"/>
    <a:srgbClr val="FFBE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59" autoAdjust="0"/>
    <p:restoredTop sz="94647" autoAdjust="0"/>
  </p:normalViewPr>
  <p:slideViewPr>
    <p:cSldViewPr>
      <p:cViewPr varScale="1">
        <p:scale>
          <a:sx n="69" d="100"/>
          <a:sy n="69" d="100"/>
        </p:scale>
        <p:origin x="306" y="72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76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70" y="-7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" y="2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7" y="2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kumimoji="1" lang="ja-JP" altLang="en-US" sz="1400" dirty="0" smtClean="0">
                <a:latin typeface="ＭＳ Ｐゴシック" pitchFamily="50" charset="-128"/>
                <a:ea typeface="ＭＳ Ｐゴシック" pitchFamily="50" charset="-128"/>
              </a:rPr>
              <a:t>機密性○</a:t>
            </a:r>
            <a:endParaRPr kumimoji="1" lang="ja-JP" altLang="en-US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4" y="9371287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7" y="9371287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" y="2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7" y="2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 smtClean="0"/>
              <a:t>機密性○</a:t>
            </a:r>
            <a:endParaRPr lang="en-US" altLang="ja-JP" dirty="0" smtClean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501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4" y="9371287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7" y="9371287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588439"/>
            <a:ext cx="8420100" cy="55399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lang="ja-JP" altLang="en-US" sz="3600" b="1" dirty="0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4653136"/>
            <a:ext cx="6934200" cy="125572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lang="ja-JP" altLang="en-US" sz="2400" b="1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 algn="ctr"/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38EED-0542-4C86-A18B-4CD095A08138}" type="datetime1">
              <a:rPr kumimoji="1" lang="ja-JP" altLang="en-US" smtClean="0"/>
              <a:t>2020/4/7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6662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 smtClean="0"/>
              <a:t>１．見出しの記入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7FD6B-AACB-4FB5-A82B-515F0D3C0BFC}" type="datetime1">
              <a:rPr kumimoji="1" lang="ja-JP" altLang="en-US" smtClean="0"/>
              <a:t>2020/4/7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992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t>2020/4/7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89527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00025" y="274638"/>
            <a:ext cx="9469499" cy="382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00024" y="800708"/>
            <a:ext cx="9469499" cy="1210689"/>
          </a:xfrm>
          <a:prstGeom prst="rect">
            <a:avLst/>
          </a:prstGeom>
          <a:noFill/>
        </p:spPr>
        <p:txBody>
          <a:bodyPr vert="horz" wrap="square" lIns="216000" tIns="108000" rIns="216000" bIns="108000" rtlCol="0">
            <a:sp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-10695" y="652026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57702473-496F-4EA5-8617-C076904D98E0}" type="datetime1">
              <a:rPr lang="ja-JP" altLang="en-US" smtClean="0"/>
              <a:t>2020/4/7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92827" y="652534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4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1257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1" r:id="rId2"/>
    <p:sldLayoutId id="2147483654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400" b="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spcAft>
          <a:spcPts val="600"/>
        </a:spcAft>
        <a:buClr>
          <a:srgbClr val="002060"/>
        </a:buClr>
        <a:buFont typeface="Wingdings" panose="05000000000000000000" pitchFamily="2" charset="2"/>
        <a:buChar char="l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kumimoji="1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kumimoji="1" sz="105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/>
          <p:cNvGrpSpPr/>
          <p:nvPr/>
        </p:nvGrpSpPr>
        <p:grpSpPr>
          <a:xfrm>
            <a:off x="416496" y="1340768"/>
            <a:ext cx="9217024" cy="4248472"/>
            <a:chOff x="416496" y="1340768"/>
            <a:chExt cx="9217024" cy="4248472"/>
          </a:xfrm>
        </p:grpSpPr>
        <p:pic>
          <p:nvPicPr>
            <p:cNvPr id="3" name="Picture 5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21247"/>
            <a:stretch/>
          </p:blipFill>
          <p:spPr bwMode="auto">
            <a:xfrm>
              <a:off x="472299" y="1628800"/>
              <a:ext cx="8657165" cy="39604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" name="正方形/長方形 3"/>
            <p:cNvSpPr/>
            <p:nvPr/>
          </p:nvSpPr>
          <p:spPr bwMode="auto">
            <a:xfrm>
              <a:off x="5889104" y="4437112"/>
              <a:ext cx="936104" cy="24501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  <a:extLst/>
          </p:spPr>
          <p:txBody>
            <a:bodyPr wrap="none" rtlCol="0" anchor="ctr"/>
            <a:lstStyle/>
            <a:p>
              <a:pPr algn="l"/>
              <a:endParaRPr kumimoji="0"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5" name="下矢印 4"/>
            <p:cNvSpPr/>
            <p:nvPr/>
          </p:nvSpPr>
          <p:spPr bwMode="auto">
            <a:xfrm>
              <a:off x="6177136" y="2348880"/>
              <a:ext cx="527832" cy="2123456"/>
            </a:xfrm>
            <a:prstGeom prst="downArrow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rtlCol="0" anchor="ctr"/>
            <a:lstStyle/>
            <a:p>
              <a:pPr algn="l"/>
              <a:endParaRPr kumimoji="0"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6" name="テキスト ボックス 5"/>
            <p:cNvSpPr txBox="1"/>
            <p:nvPr/>
          </p:nvSpPr>
          <p:spPr>
            <a:xfrm>
              <a:off x="416496" y="2132856"/>
              <a:ext cx="1206474" cy="25391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kumimoji="1" lang="ja-JP" altLang="en-US" sz="105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（億トン・</a:t>
              </a:r>
              <a:r>
                <a:rPr kumimoji="1" lang="en-US" altLang="ja-JP" sz="105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CO</a:t>
              </a:r>
              <a:r>
                <a:rPr kumimoji="1" lang="en-US" altLang="ja-JP" sz="6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2</a:t>
              </a:r>
              <a:r>
                <a:rPr kumimoji="1" lang="ja-JP" altLang="en-US" sz="105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）</a:t>
              </a:r>
            </a:p>
          </p:txBody>
        </p:sp>
        <p:sp>
          <p:nvSpPr>
            <p:cNvPr id="7" name="テキスト ボックス 6"/>
            <p:cNvSpPr txBox="1"/>
            <p:nvPr/>
          </p:nvSpPr>
          <p:spPr>
            <a:xfrm>
              <a:off x="1496616" y="2132856"/>
              <a:ext cx="1583497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altLang="ja-JP" sz="14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3.6</a:t>
              </a:r>
              <a:r>
                <a:rPr kumimoji="1" lang="ja-JP" altLang="en-US" sz="14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億トン・</a:t>
              </a:r>
              <a:r>
                <a:rPr kumimoji="1" lang="en-US" altLang="ja-JP" sz="14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CO</a:t>
              </a:r>
              <a:r>
                <a:rPr kumimoji="1" lang="en-US" altLang="ja-JP" sz="8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2</a:t>
              </a:r>
              <a:endParaRPr kumimoji="1" lang="ja-JP" altLang="en-US" sz="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8" name="テキスト ボックス 7"/>
            <p:cNvSpPr txBox="1"/>
            <p:nvPr/>
          </p:nvSpPr>
          <p:spPr>
            <a:xfrm>
              <a:off x="3224808" y="1844824"/>
              <a:ext cx="1206474" cy="25391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kumimoji="1" lang="ja-JP" altLang="en-US" sz="105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（億トン・</a:t>
              </a:r>
              <a:r>
                <a:rPr kumimoji="1" lang="en-US" altLang="ja-JP" sz="105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CO</a:t>
              </a:r>
              <a:r>
                <a:rPr kumimoji="1" lang="en-US" altLang="ja-JP" sz="6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2</a:t>
              </a:r>
              <a:r>
                <a:rPr kumimoji="1" lang="ja-JP" altLang="en-US" sz="105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）</a:t>
              </a:r>
            </a:p>
          </p:txBody>
        </p:sp>
        <p:sp>
          <p:nvSpPr>
            <p:cNvPr id="9" name="テキスト ボックス 8"/>
            <p:cNvSpPr txBox="1"/>
            <p:nvPr/>
          </p:nvSpPr>
          <p:spPr>
            <a:xfrm>
              <a:off x="4160912" y="2060848"/>
              <a:ext cx="1583497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kumimoji="1" lang="en-US" altLang="ja-JP" sz="14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14.1</a:t>
              </a:r>
              <a:r>
                <a:rPr kumimoji="1" lang="ja-JP" altLang="en-US" sz="14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億トン・</a:t>
              </a:r>
              <a:r>
                <a:rPr kumimoji="1" lang="en-US" altLang="ja-JP" sz="14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CO</a:t>
              </a:r>
              <a:r>
                <a:rPr kumimoji="1" lang="en-US" altLang="ja-JP" sz="8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2</a:t>
              </a:r>
              <a:endParaRPr kumimoji="1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10" name="右大かっこ 9"/>
            <p:cNvSpPr/>
            <p:nvPr/>
          </p:nvSpPr>
          <p:spPr>
            <a:xfrm>
              <a:off x="8337376" y="2420888"/>
              <a:ext cx="75405" cy="1143399"/>
            </a:xfrm>
            <a:prstGeom prst="rightBracket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テキスト ボックス 10"/>
            <p:cNvSpPr txBox="1"/>
            <p:nvPr/>
          </p:nvSpPr>
          <p:spPr>
            <a:xfrm>
              <a:off x="8409384" y="2780928"/>
              <a:ext cx="60323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4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CO</a:t>
              </a:r>
              <a:r>
                <a:rPr kumimoji="1" lang="en-US" altLang="ja-JP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2</a:t>
              </a:r>
              <a:endPara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12" name="正方形/長方形 11"/>
            <p:cNvSpPr/>
            <p:nvPr/>
          </p:nvSpPr>
          <p:spPr bwMode="auto">
            <a:xfrm>
              <a:off x="560512" y="1340768"/>
              <a:ext cx="2808312" cy="64807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  <a:extLst/>
          </p:spPr>
          <p:txBody>
            <a:bodyPr wrap="none" rtlCol="0" anchor="ctr"/>
            <a:lstStyle/>
            <a:p>
              <a:pPr algn="l"/>
              <a:endParaRPr kumimoji="0"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3" name="正方形/長方形 12"/>
            <p:cNvSpPr/>
            <p:nvPr/>
          </p:nvSpPr>
          <p:spPr bwMode="auto">
            <a:xfrm>
              <a:off x="4953000" y="1340768"/>
              <a:ext cx="2808312" cy="64807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  <a:extLst/>
          </p:spPr>
          <p:txBody>
            <a:bodyPr wrap="none" rtlCol="0" anchor="ctr"/>
            <a:lstStyle/>
            <a:p>
              <a:pPr algn="l"/>
              <a:endParaRPr kumimoji="0"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4" name="テキスト ボックス 13"/>
            <p:cNvSpPr txBox="1"/>
            <p:nvPr/>
          </p:nvSpPr>
          <p:spPr>
            <a:xfrm>
              <a:off x="6753200" y="4797152"/>
              <a:ext cx="2880320" cy="415498"/>
            </a:xfrm>
            <a:prstGeom prst="rect">
              <a:avLst/>
            </a:prstGeom>
            <a:noFill/>
            <a:ln>
              <a:noFill/>
              <a:prstDash val="dash"/>
            </a:ln>
          </p:spPr>
          <p:txBody>
            <a:bodyPr wrap="square" rtlCol="0">
              <a:spAutoFit/>
            </a:bodyPr>
            <a:lstStyle/>
            <a:p>
              <a:r>
                <a:rPr lang="en-US" altLang="ja-JP" sz="105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※2050</a:t>
              </a:r>
              <a:r>
                <a:rPr lang="ja-JP" altLang="en-US" sz="105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年</a:t>
              </a:r>
              <a:r>
                <a:rPr lang="en-US" altLang="ja-JP" sz="105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80%</a:t>
              </a:r>
              <a:r>
                <a:rPr lang="ja-JP" altLang="en-US" sz="105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削減目標には基準年がないため、</a:t>
              </a:r>
              <a:endPara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lang="ja-JP" altLang="en-US" sz="105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 </a:t>
              </a:r>
              <a:r>
                <a:rPr lang="ja-JP" altLang="en-US" sz="105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棒グラフの長さはイメージ</a:t>
              </a:r>
              <a:endPara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60730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【機○・記載例なし】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DDDDD"/>
        </a:solidFill>
        <a:ln w="9525">
          <a:solidFill>
            <a:srgbClr val="B2B2B2"/>
          </a:solidFill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rtlCol="0" anchor="ctr"/>
      <a:lstStyle>
        <a:defPPr algn="l">
          <a:defRPr kumimoji="0" sz="1800" dirty="0" smtClean="0">
            <a:latin typeface="Meiryo UI" panose="020B0604030504040204" pitchFamily="50" charset="-128"/>
            <a:ea typeface="Meiryo UI" panose="020B0604030504040204" pitchFamily="50" charset="-128"/>
          </a:defRPr>
        </a:defPPr>
      </a:lstStyle>
    </a:spDef>
    <a:txDef>
      <a:spPr>
        <a:noFill/>
      </a:spPr>
      <a:bodyPr wrap="square" rtlCol="0">
        <a:spAutoFit/>
      </a:bodyPr>
      <a:lstStyle>
        <a:defPPr>
          <a:defRPr kumimoji="1" dirty="0" smtClean="0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プレゼンテーション1" id="{EEFAC4F8-5372-4F77-B6EB-292543FDB11B}" vid="{F3909443-3E9A-4DD8-A95D-A134317FA3B2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36</Words>
  <Application>Microsoft Office PowerPoint</Application>
  <PresentationFormat>A4 210 x 297 mm</PresentationFormat>
  <Paragraphs>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ＭＳ Ｐゴシック</vt:lpstr>
      <vt:lpstr>Arial</vt:lpstr>
      <vt:lpstr>Calibri</vt:lpstr>
      <vt:lpstr>Wingdings</vt:lpstr>
      <vt:lpstr>【機○・記載例なし】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2019-11-01T10:33:20Z</dcterms:created>
  <dcterms:modified xsi:type="dcterms:W3CDTF">2020-04-07T08:03:08Z</dcterms:modified>
</cp:coreProperties>
</file>