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3"/>
  </p:notesMasterIdLst>
  <p:handoutMasterIdLst>
    <p:handoutMasterId r:id="rId4"/>
  </p:handoutMasterIdLst>
  <p:sldIdLst>
    <p:sldId id="468" r:id="rId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64C8"/>
    <a:srgbClr val="99D6EC"/>
    <a:srgbClr val="FF5A00"/>
    <a:srgbClr val="0098D0"/>
    <a:srgbClr val="B197D3"/>
    <a:srgbClr val="FFBE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59" autoAdjust="0"/>
    <p:restoredTop sz="94647" autoAdjust="0"/>
  </p:normalViewPr>
  <p:slideViewPr>
    <p:cSldViewPr>
      <p:cViewPr varScale="1">
        <p:scale>
          <a:sx n="69" d="100"/>
          <a:sy n="69" d="100"/>
        </p:scale>
        <p:origin x="306" y="72"/>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7" y="2"/>
            <a:ext cx="2918831" cy="493316"/>
          </a:xfrm>
          <a:prstGeom prst="rect">
            <a:avLst/>
          </a:prstGeom>
        </p:spPr>
        <p:txBody>
          <a:bodyPr vert="horz" lIns="91440" tIns="45720" rIns="91440" bIns="45720" rtlCol="0"/>
          <a:lstStyle>
            <a:lvl1pPr algn="r">
              <a:defRPr sz="1200"/>
            </a:lvl1p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
        <p:nvSpPr>
          <p:cNvPr id="4" name="フッター プレースホルダー 3"/>
          <p:cNvSpPr>
            <a:spLocks noGrp="1"/>
          </p:cNvSpPr>
          <p:nvPr>
            <p:ph type="ftr" sz="quarter" idx="2"/>
          </p:nvPr>
        </p:nvSpPr>
        <p:spPr>
          <a:xfrm>
            <a:off x="4" y="9371287"/>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7" y="9371287"/>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7" y="2"/>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dirty="0" smtClean="0"/>
              <a:t>機密性○</a:t>
            </a:r>
            <a:endParaRPr lang="en-US" altLang="ja-JP" dirty="0" smtClean="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501"/>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9371287"/>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7" y="9371287"/>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2020/4/7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smtClean="0"/>
              <a:t>１．見出しの記入</a:t>
            </a:r>
            <a:endParaRPr kumimoji="1" lang="ja-JP" altLang="en-US" dirty="0"/>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2020/4/7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2020/4/7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（資料）●●</a:t>
            </a:r>
            <a:endParaRPr kumimoji="1" lang="ja-JP" altLang="en-US" dirty="0"/>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29895277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2020/4/7</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timing>
    <p:tnLst>
      <p:par>
        <p:cTn id="1" dur="indefinite" restart="never" nodeType="tmRoot"/>
      </p:par>
    </p:tnLst>
  </p:timing>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16496" y="1454587"/>
            <a:ext cx="9001000" cy="1361911"/>
          </a:xfrm>
          <a:prstGeom prst="rect">
            <a:avLst/>
          </a:prstGeom>
          <a:solidFill>
            <a:schemeClr val="accent4">
              <a:lumMod val="20000"/>
              <a:lumOff val="80000"/>
            </a:schemeClr>
          </a:solidFill>
        </p:spPr>
        <p:txBody>
          <a:bodyPr wrap="square" rtlCol="0">
            <a:spAutoFit/>
          </a:bodyPr>
          <a:lstStyle/>
          <a:p>
            <a:r>
              <a:rPr kumimoji="1" lang="ja-JP" altLang="en-US" sz="1600"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日本経済団体連合会</a:t>
            </a:r>
            <a:endParaRPr kumimoji="1" lang="en-US" altLang="ja-JP" sz="1600"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「チャレンジ・ゼロ －イノベーションを通じた脱炭素社会へのチャレンジ－」（</a:t>
            </a:r>
            <a:r>
              <a:rPr kumimoji="1" lang="en-US" altLang="ja-JP" sz="1600"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2019</a:t>
            </a:r>
            <a:r>
              <a:rPr kumimoji="1" lang="ja-JP" altLang="en-US" sz="1600"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00"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600"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600"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日）</a:t>
            </a:r>
            <a:endParaRPr lang="en-US" altLang="ja-JP" sz="1600"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脱炭素社会の実現に向けて、ネット・ゼロカーボン技術（トランジション技術含む）のイノベーションや、その積極的な実装・普及、これらに取り組む企業への積極的な投融資、に対する経済界のチャレンジを発信し</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イノベーションを後押ししていく。</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416496" y="3177406"/>
            <a:ext cx="9001000" cy="1361911"/>
          </a:xfrm>
          <a:prstGeom prst="rect">
            <a:avLst/>
          </a:prstGeom>
          <a:solidFill>
            <a:schemeClr val="accent5">
              <a:lumMod val="20000"/>
              <a:lumOff val="80000"/>
            </a:schemeClr>
          </a:solidFill>
        </p:spPr>
        <p:txBody>
          <a:bodyPr wrap="square" rtlCol="0">
            <a:spAutoFit/>
          </a:bodyPr>
          <a:lstStyle/>
          <a:p>
            <a:r>
              <a:rPr kumimoji="1" lang="ja-JP" altLang="en-US" sz="1600"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日本鉄鋼連盟</a:t>
            </a:r>
            <a:endParaRPr kumimoji="1" lang="en-US" altLang="ja-JP" sz="1600"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「長期温暖化</a:t>
            </a:r>
            <a:r>
              <a:rPr lang="ja-JP" altLang="en-US" sz="1600" b="1" u="sng" dirty="0">
                <a:solidFill>
                  <a:srgbClr val="3232FA"/>
                </a:solidFill>
                <a:latin typeface="Meiryo UI" panose="020B0604030504040204" pitchFamily="50" charset="-128"/>
                <a:ea typeface="Meiryo UI" panose="020B0604030504040204" pitchFamily="50" charset="-128"/>
                <a:cs typeface="Meiryo UI" panose="020B0604030504040204" pitchFamily="50" charset="-128"/>
              </a:rPr>
              <a:t>対策</a:t>
            </a:r>
            <a:r>
              <a:rPr lang="ja-JP" altLang="en-US" sz="1600"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ビジョン －ゼロカーボン・スチール</a:t>
            </a:r>
            <a:r>
              <a:rPr kumimoji="1" lang="ja-JP" altLang="en-US" sz="1600"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への挑戦－」（</a:t>
            </a:r>
            <a:r>
              <a:rPr lang="en-US" altLang="ja-JP" sz="1600"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600"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00"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600"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600"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19</a:t>
            </a:r>
            <a:r>
              <a:rPr lang="ja-JP" altLang="en-US" sz="1600"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日</a:t>
            </a:r>
            <a:r>
              <a:rPr kumimoji="1" lang="ja-JP" altLang="en-US" sz="1600"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a:t>
            </a:r>
          </a:p>
          <a:p>
            <a:pPr>
              <a:spcBef>
                <a:spcPts val="300"/>
              </a:spcBef>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エコプロセス（製造プロセスの省エネ）／エコプロダクト（最終製品段階の排出削減への貢献）／エコソリューション（省エネ技術の海外普及）や、革新的技術（</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COURSE50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・フェロコークス等）を超える超革新的技術（水素還元製鉄・</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CCUS</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等）により、</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2100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年までの「ゼロカーボン・スチール」の実現を目指す。</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416496" y="4905598"/>
            <a:ext cx="9001000" cy="1361911"/>
          </a:xfrm>
          <a:prstGeom prst="rect">
            <a:avLst/>
          </a:prstGeom>
          <a:solidFill>
            <a:schemeClr val="accent3">
              <a:lumMod val="20000"/>
              <a:lumOff val="80000"/>
            </a:schemeClr>
          </a:solidFill>
        </p:spPr>
        <p:txBody>
          <a:bodyPr wrap="square" rtlCol="0">
            <a:spAutoFit/>
          </a:bodyPr>
          <a:lstStyle/>
          <a:p>
            <a:r>
              <a:rPr lang="ja-JP" altLang="en-US" sz="1600"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東京ガスグループ</a:t>
            </a:r>
            <a:endParaRPr lang="en-US" altLang="ja-JP" sz="1600"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Compass2030</a:t>
            </a:r>
            <a:r>
              <a:rPr kumimoji="1" lang="ja-JP" altLang="en-US" sz="1600"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600"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00"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600"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600"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600"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日</a:t>
            </a:r>
            <a:r>
              <a:rPr kumimoji="1" lang="ja-JP" altLang="en-US" sz="1600"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中長期経営</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計画「</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Compass2030</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」内で、</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CO</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ネットゼロへの挑戦も記載</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出力変動が伴う再エネとの調和や天然ガスの効率的な活用による省エネ、</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CCUS</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技術の活用やメタネーション、</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燃料電池の効率化、</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海外における削減貢献等により、事業活動全体での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CO</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ネット・ゼロに挑戦し、脱炭素社会への移行をリードしていく。</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60730856"/>
      </p:ext>
    </p:extLst>
  </p:cSld>
  <p:clrMapOvr>
    <a:masterClrMapping/>
  </p:clrMapOvr>
  <p:timing>
    <p:tnLst>
      <p:par>
        <p:cTn id="1" dur="indefinite" restart="never" nodeType="tmRoot"/>
      </p:par>
    </p:tnLst>
  </p:timing>
</p:sld>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プレゼンテーション1" id="{EEFAC4F8-5372-4F77-B6EB-292543FDB11B}" vid="{F3909443-3E9A-4DD8-A95D-A134317FA3B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186</Words>
  <Application>Microsoft Office PowerPoint</Application>
  <PresentationFormat>A4 210 x 297 mm</PresentationFormat>
  <Paragraphs>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Arial</vt:lpstr>
      <vt:lpstr>Calibri</vt:lpstr>
      <vt:lpstr>Wingdings</vt:lpstr>
      <vt:lpstr>【機○・記載例なし】</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2019-11-01T10:33:20Z</dcterms:created>
  <dcterms:modified xsi:type="dcterms:W3CDTF">2020-04-07T08:02:05Z</dcterms:modified>
</cp:coreProperties>
</file>