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9" d="100"/>
          <a:sy n="69" d="100"/>
        </p:scale>
        <p:origin x="306"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2020/4/7</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73578" y="3560678"/>
            <a:ext cx="8771910" cy="1962076"/>
          </a:xfrm>
          <a:prstGeom prst="rect">
            <a:avLst/>
          </a:prstGeom>
          <a:solidFill>
            <a:schemeClr val="accent4">
              <a:lumMod val="20000"/>
              <a:lumOff val="80000"/>
            </a:schemeClr>
          </a:solidFill>
        </p:spPr>
        <p:txBody>
          <a:bodyPr wrap="square" rtlCol="0">
            <a:spAutoFit/>
          </a:bodyPr>
          <a:lstStyle/>
          <a:p>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パリ協定に基づく成長戦略としての長期戦略（令和元年</a:t>
            </a:r>
            <a:r>
              <a:rPr kumimoji="1" lang="en-US" altLang="ja-JP"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日閣議決定）</a:t>
            </a:r>
            <a:endParaRPr kumimoji="1" lang="en-US" altLang="ja-JP" sz="800"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300"/>
              </a:spcBef>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パリ協定に基づく日本の「長期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低排出発展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戦略」として策定。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300"/>
              </a:spcBef>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最終到達点として「脱炭素社会」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を掲げ、ビジネス主導の非連続なイノベーションを通じて「環境と成長の好循環」を実現することによって、これを今世紀後半のできるだけ早期に実現することを目指すとともに、</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年までの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削減に大胆に取り組むものとした。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300"/>
              </a:spcBef>
              <a:buFont typeface="Wingdings" panose="05000000000000000000" pitchFamily="2" charset="2"/>
              <a:buChar char="l"/>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「環境と成長の好循環」を実現するため、「イノベーションの推進」「グリーン・ファイナンスの推進」「ビジネス主導の国際展開、国際協力」の</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大きな柱として提示。</a:t>
            </a:r>
            <a:endPar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560512" y="1340768"/>
            <a:ext cx="8784976" cy="1715854"/>
          </a:xfrm>
          <a:prstGeom prst="rect">
            <a:avLst/>
          </a:prstGeom>
          <a:solidFill>
            <a:schemeClr val="accent3">
              <a:lumMod val="20000"/>
              <a:lumOff val="80000"/>
            </a:schemeClr>
          </a:solidFill>
        </p:spPr>
        <p:txBody>
          <a:bodyPr wrap="square" rtlCol="0">
            <a:spAutoFit/>
          </a:bodyPr>
          <a:lstStyle/>
          <a:p>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地球温暖化対策計画（平成</a:t>
            </a:r>
            <a:r>
              <a:rPr kumimoji="1" lang="en-US" altLang="ja-JP"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b="1" u="sng" dirty="0">
                <a:solidFill>
                  <a:srgbClr val="3232FA"/>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b="1" u="sng"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rPr>
              <a:t>日閣議決定）</a:t>
            </a:r>
            <a:endParaRPr lang="en-US" altLang="ja-JP" sz="800" dirty="0" smtClean="0">
              <a:solidFill>
                <a:srgbClr val="3232FA"/>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300"/>
              </a:spcBef>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パリ協定に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基づく日本の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「約束</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草案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」の達成に向けた、地球温暖化対策の総合計画として策定。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300"/>
              </a:spcBef>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長期的な方向性として</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年までの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削減を掲げるとともに、中期目標として</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年度比</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削減にコミット。</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spcBef>
                <a:spcPts val="300"/>
              </a:spcBef>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中期目標の達成に向け、徹底した省エネや再エネの最大限の導入、火力発電の高効率化、安全性が確認された原子力の活用等の具体的な施策を積み上げ、毎年フォローアップを行いながら取組を実施。</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264</Words>
  <Application>Microsoft Office PowerPoint</Application>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2020-04-07T07:59:06Z</dcterms:modified>
</cp:coreProperties>
</file>