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2864767" y="4587713"/>
            <a:ext cx="3764078" cy="138499"/>
          </a:xfrm>
        </p:spPr>
        <p:txBody>
          <a:bodyPr/>
          <a:lstStyle/>
          <a:p>
            <a:pPr marL="177800" indent="-177800"/>
            <a:r>
              <a:rPr lang="ja-JP" alt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出典</a:t>
            </a:r>
            <a:r>
              <a:rPr lang="en-US" altLang="ja-JP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ja-JP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OECD, “CO2 emissions embodied in international trade”, 2019.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4768" y="1556792"/>
            <a:ext cx="3953986" cy="3033525"/>
          </a:xfrm>
          <a:prstGeom prst="rect">
            <a:avLst/>
          </a:prstGeom>
        </p:spPr>
      </p:pic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2835892" y="4743280"/>
            <a:ext cx="4310615" cy="138499"/>
          </a:xfrm>
        </p:spPr>
        <p:txBody>
          <a:bodyPr/>
          <a:lstStyle/>
          <a:p>
            <a:r>
              <a:rPr lang="en-US" altLang="ja-JP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※</a:t>
            </a:r>
            <a:r>
              <a:rPr lang="ja-JP" alt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OECD</a:t>
            </a:r>
            <a:r>
              <a:rPr lang="ja-JP" alt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国際産業連関表でデータ取得可能な最新時点である</a:t>
            </a:r>
            <a:r>
              <a:rPr lang="en-US" altLang="ja-JP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ja-JP" alt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年について分析。</a:t>
            </a:r>
            <a:endParaRPr lang="en-US" altLang="ja-JP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3768038" y="2427392"/>
            <a:ext cx="432048" cy="187833"/>
          </a:xfrm>
          <a:prstGeom prst="rect">
            <a:avLst/>
          </a:prstGeom>
          <a:noFill/>
          <a:ln>
            <a:solidFill>
              <a:srgbClr val="C00000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1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Times New Roman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2020-04-07T07:58:14Z</dcterms:modified>
</cp:coreProperties>
</file>