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neken.ieej.or.jp/data/8644.pdf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899961" y="5445224"/>
            <a:ext cx="3677225" cy="5229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39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https://</a:t>
            </a:r>
            <a:r>
              <a:rPr lang="en-US" altLang="ja-JP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  <a:hlinkClick r:id="rId2"/>
              </a:rPr>
              <a:t>eneken.ieej.or.jp/data/8644.pdf</a:t>
            </a:r>
            <a:endParaRPr lang="en-US" altLang="ja-JP" sz="139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１１１／２８２頁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29205" y="2184082"/>
            <a:ext cx="4847590" cy="248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2020-04-15T12:38:02Z</dcterms:modified>
</cp:coreProperties>
</file>