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87" d="100"/>
          <a:sy n="87" d="100"/>
        </p:scale>
        <p:origin x="52" y="3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NYAA9186\&#36817;&#24180;&#12398;&#39080;&#27700;&#23475;&#12395;&#12424;&#12427;&#20445;&#38522;&#37329;&#25903;&#25173;&#12356;TOP1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04161645857012"/>
          <c:y val="0.10942925533526578"/>
          <c:w val="0.80979505986409228"/>
          <c:h val="0.70451999382430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新エネ事故!$C$2</c:f>
              <c:strCache>
                <c:ptCount val="1"/>
                <c:pt idx="0">
                  <c:v>事故件数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新エネ事故!$B$3:$B$8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新エネ事故!$C$3:$C$8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13</c:v>
                </c:pt>
                <c:pt idx="4">
                  <c:v>33</c:v>
                </c:pt>
                <c:pt idx="5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0-45E0-BFE9-621EB185F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725104"/>
        <c:axId val="506723136"/>
      </c:barChart>
      <c:catAx>
        <c:axId val="50672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6723136"/>
        <c:crosses val="autoZero"/>
        <c:auto val="1"/>
        <c:lblAlgn val="ctr"/>
        <c:lblOffset val="100"/>
        <c:noMultiLvlLbl val="0"/>
      </c:catAx>
      <c:valAx>
        <c:axId val="50672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6725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5.04994E-7</cdr:y>
    </cdr:from>
    <cdr:to>
      <cdr:x>0.11543</cdr:x>
      <cdr:y>0.15785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1"/>
          <a:ext cx="303384" cy="312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900" dirty="0"/>
            <a:t>（件）</a:t>
          </a:r>
        </a:p>
      </cdr:txBody>
    </cdr:sp>
  </cdr:relSizeAnchor>
  <cdr:relSizeAnchor xmlns:cdr="http://schemas.openxmlformats.org/drawingml/2006/chartDrawing">
    <cdr:from>
      <cdr:x>0.89611</cdr:x>
      <cdr:y>0.10726</cdr:y>
    </cdr:from>
    <cdr:to>
      <cdr:x>0.90459</cdr:x>
      <cdr:y>0.11861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4831081" y="43180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232920" y="6453336"/>
            <a:ext cx="723275" cy="307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39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endParaRPr lang="ja-JP" altLang="en-US" sz="139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556269454"/>
              </p:ext>
            </p:extLst>
          </p:nvPr>
        </p:nvGraphicFramePr>
        <p:xfrm>
          <a:off x="2432720" y="1484784"/>
          <a:ext cx="4145880" cy="291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2020-04-15T11:22:14Z</dcterms:modified>
</cp:coreProperties>
</file>