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01" d="100"/>
          <a:sy n="101" d="100"/>
        </p:scale>
        <p:origin x="500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057456" y="6453336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○○○</a:t>
            </a:r>
            <a:endParaRPr lang="ja-JP" altLang="en-US" sz="139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2"/>
          <a:srcRect l="56442" t="36000" r="13584" b="20600"/>
          <a:stretch/>
        </p:blipFill>
        <p:spPr>
          <a:xfrm>
            <a:off x="2288704" y="1951241"/>
            <a:ext cx="4860933" cy="2313192"/>
          </a:xfrm>
          <a:prstGeom prst="rect">
            <a:avLst/>
          </a:prstGeom>
        </p:spPr>
      </p:pic>
      <p:cxnSp>
        <p:nvCxnSpPr>
          <p:cNvPr id="18" name="直線コネクタ 17"/>
          <p:cNvCxnSpPr/>
          <p:nvPr/>
        </p:nvCxnSpPr>
        <p:spPr>
          <a:xfrm>
            <a:off x="2948091" y="2897978"/>
            <a:ext cx="246666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948091" y="3161255"/>
            <a:ext cx="246666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2769"/>
              </p:ext>
            </p:extLst>
          </p:nvPr>
        </p:nvGraphicFramePr>
        <p:xfrm>
          <a:off x="2567119" y="4386301"/>
          <a:ext cx="4507943" cy="7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3943">
                  <a:extLst>
                    <a:ext uri="{9D8B030D-6E8A-4147-A177-3AD203B41FA5}">
                      <a16:colId xmlns:a16="http://schemas.microsoft.com/office/drawing/2014/main" val="14385482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25549473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5930995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45654164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864588182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2036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3053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排出</a:t>
                      </a:r>
                      <a:r>
                        <a:rPr kumimoji="1" lang="ja-JP" altLang="en-US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見込み量 </a:t>
                      </a:r>
                      <a:r>
                        <a:rPr kumimoji="1" lang="en-US" altLang="ja-JP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(B)</a:t>
                      </a:r>
                      <a:r>
                        <a:rPr kumimoji="1" lang="ja-JP" altLang="en-US" sz="800" b="1" kern="120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(C)</a:t>
                      </a:r>
                      <a:endParaRPr kumimoji="1" lang="en-US" altLang="ja-JP" sz="8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0.3</a:t>
                      </a:r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万トン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0.6</a:t>
                      </a:r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万トン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2.2</a:t>
                      </a:r>
                      <a:r>
                        <a:rPr kumimoji="1" lang="ja-JP" altLang="en-US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トン</a:t>
                      </a:r>
                      <a:endParaRPr kumimoji="1" lang="ja-JP" altLang="en-US" sz="8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17~28</a:t>
                      </a:r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万トン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8103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年度の産業廃棄物</a:t>
                      </a:r>
                      <a:r>
                        <a:rPr kumimoji="1" lang="ja-JP" altLang="en-US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</a:t>
                      </a:r>
                      <a:endParaRPr kumimoji="1" lang="en-US" altLang="ja-JP" sz="8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kumimoji="1" lang="ja-JP" altLang="en-US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最終処</a:t>
                      </a:r>
                      <a:r>
                        <a:rPr kumimoji="1" lang="ja-JP" altLang="en-US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分量に</a:t>
                      </a:r>
                      <a:r>
                        <a:rPr kumimoji="1" lang="ja-JP" altLang="en-US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占める割合</a:t>
                      </a:r>
                      <a:endParaRPr kumimoji="1" lang="ja-JP" altLang="en-US" sz="8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0.03%</a:t>
                      </a:r>
                      <a:endParaRPr kumimoji="1" lang="en-US" altLang="ja-JP" sz="8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8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8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1.7~2.7%</a:t>
                      </a:r>
                      <a:endParaRPr kumimoji="1" lang="en-US" altLang="ja-JP" sz="8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374557"/>
                  </a:ext>
                </a:extLst>
              </a:tr>
            </a:tbl>
          </a:graphicData>
        </a:graphic>
      </p:graphicFrame>
      <p:cxnSp>
        <p:nvCxnSpPr>
          <p:cNvPr id="21" name="直線コネクタ 20"/>
          <p:cNvCxnSpPr/>
          <p:nvPr/>
        </p:nvCxnSpPr>
        <p:spPr>
          <a:xfrm rot="16200000">
            <a:off x="5069333" y="3237138"/>
            <a:ext cx="69084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5252347" y="3623919"/>
            <a:ext cx="360040" cy="342966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lnSpc>
                <a:spcPts val="1000"/>
              </a:lnSpc>
            </a:pP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227030" y="4379606"/>
            <a:ext cx="848032" cy="726696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lnSpc>
                <a:spcPts val="1000"/>
              </a:lnSpc>
            </a:pP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51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2020-04-15T12:26:14Z</dcterms:modified>
</cp:coreProperties>
</file>