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694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3810-B370-4556-A58B-823553FFF1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248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C18C-CF9D-4FBE-9DBA-632333BBF3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7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80DC-2D9F-4FF5-A3E5-38DB89E63E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6047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F38C-4C71-4E8D-8F4A-138FF620011E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5072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8EF0-2400-494F-A8D9-AAB46ED1DE04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09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1049-AF0D-4380-AC40-5C0719D8A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677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A10A-2152-4097-AE60-EAB16CD0521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567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D42C-A0AC-4E25-B4E4-07BED459E0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76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9184-CD76-42E6-9F9F-27A7F160304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71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890-3D6F-457B-BDFA-52F590463D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975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461C-E7D3-42CA-9863-66AE7531EDD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63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BFD3-272E-43AB-9A76-1506B4448CA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35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0960-2E88-4902-AB7C-C6248791C5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72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F9DF-2B6F-44B8-A389-3E263AF574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0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344488" y="4005064"/>
            <a:ext cx="9217024" cy="1728192"/>
          </a:xfrm>
          <a:prstGeom prst="roundRect">
            <a:avLst>
              <a:gd name="adj" fmla="val 13203"/>
            </a:avLst>
          </a:prstGeom>
          <a:solidFill>
            <a:schemeClr val="bg1">
              <a:lumMod val="95000"/>
            </a:schemeClr>
          </a:solidFill>
          <a:ln w="571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56656" y="2708920"/>
            <a:ext cx="6048672" cy="4712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“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主力電源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”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たる再生可能エネルギーの導入拡大・定着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19058" y="4469354"/>
            <a:ext cx="2700000" cy="938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①更なるコストダウン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 と国民負担の抑制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573480" y="4469353"/>
            <a:ext cx="2772008" cy="938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③電力システムとの統合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変容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する需要への適合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96269" y="4469353"/>
            <a:ext cx="2700000" cy="938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②長期安定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02684" y="3805009"/>
            <a:ext cx="3024336" cy="40011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制度設計の基本３原則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288704" y="1340768"/>
            <a:ext cx="4824536" cy="6975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　　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3E+S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848253" y="2254293"/>
            <a:ext cx="2016224" cy="288032"/>
          </a:xfrm>
          <a:prstGeom prst="downArrow">
            <a:avLst/>
          </a:prstGeom>
          <a:solidFill>
            <a:srgbClr val="00206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3848253" y="3356992"/>
            <a:ext cx="2016224" cy="288032"/>
          </a:xfrm>
          <a:prstGeom prst="downArrow">
            <a:avLst/>
          </a:prstGeom>
          <a:solidFill>
            <a:srgbClr val="002060"/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232920" y="1509676"/>
            <a:ext cx="2952329" cy="528594"/>
          </a:xfrm>
          <a:prstGeom prst="rect">
            <a:avLst/>
          </a:prstGeom>
          <a:solidFill>
            <a:schemeClr val="bg1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304928" y="1574298"/>
            <a:ext cx="2808312" cy="4639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再生可能エネルギーの意義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318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50</Words>
  <Application>Microsoft Office PowerPoint</Application>
  <PresentationFormat>A4 210 x 297 mm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11_blank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2020-04-13T16:22:02Z</dcterms:modified>
</cp:coreProperties>
</file>