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69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9" d="100"/>
          <a:sy n="69" d="100"/>
        </p:scale>
        <p:origin x="30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3810-B370-4556-A58B-823553FFF1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417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C18C-CF9D-4FBE-9DBA-632333BBF35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37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80DC-2D9F-4FF5-A3E5-38DB89E63EB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9067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F38C-4C71-4E8D-8F4A-138FF620011E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2075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8EF0-2400-494F-A8D9-AAB46ED1DE04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364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1049-AF0D-4380-AC40-5C0719D8A8C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522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A10A-2152-4097-AE60-EAB16CD0521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722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D42C-A0AC-4E25-B4E4-07BED459E0C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9666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9184-CD76-42E6-9F9F-27A7F160304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1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4890-3D6F-457B-BDFA-52F590463D2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822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461C-E7D3-42CA-9863-66AE7531EDD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121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0BFD3-272E-43AB-9A76-1506B4448CA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799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0960-2E88-4902-AB7C-C6248791C5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423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6F9DF-2B6F-44B8-A389-3E263AF574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574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7" t="51395"/>
          <a:stretch/>
        </p:blipFill>
        <p:spPr>
          <a:xfrm>
            <a:off x="2648744" y="2564904"/>
            <a:ext cx="4420353" cy="1634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6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2020-04-13T16:42:15Z</dcterms:modified>
</cp:coreProperties>
</file>