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469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69" d="100"/>
          <a:sy n="69" d="100"/>
        </p:scale>
        <p:origin x="30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69" y="2130788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19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53810-B370-4556-A58B-823553FFF19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417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3C18C-CF9D-4FBE-9DBA-632333BBF35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099305" y="6356713"/>
            <a:ext cx="2311400" cy="365125"/>
          </a:xfrm>
          <a:prstGeom prst="rect">
            <a:avLst/>
          </a:prstGeom>
        </p:spPr>
        <p:txBody>
          <a:bodyPr/>
          <a:lstStyle/>
          <a:p>
            <a:fld id="{D9550142-B990-490A-A107-ED7302A7FD52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371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3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D80DC-2D9F-4FF5-A3E5-38DB89E63EB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69067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F38C-4C71-4E8D-8F4A-138FF620011E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9635"/>
            <a:ext cx="9505503" cy="459678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2"/>
            <a:ext cx="9396722" cy="153888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3" y="4365105"/>
            <a:ext cx="1053173" cy="153888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5"/>
            <a:ext cx="9505950" cy="525807"/>
          </a:xfrm>
          <a:solidFill>
            <a:srgbClr val="99D6EC"/>
          </a:solidFill>
          <a:ln>
            <a:noFill/>
          </a:ln>
        </p:spPr>
        <p:txBody>
          <a:bodyPr vert="horz" wrap="square" lIns="215922" tIns="107961" rIns="215922" bIns="107961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082" lvl="0" indent="-257082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  <p:sp>
        <p:nvSpPr>
          <p:cNvPr id="13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20750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F8EF0-2400-494F-A8D9-AAB46ED1DE04}" type="datetime1">
              <a:rPr kumimoji="1" lang="ja-JP" altLang="en-US" smtClean="0"/>
              <a:t>2020/4/14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536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462" y="44450"/>
            <a:ext cx="9733174" cy="346050"/>
          </a:xfr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txBody>
          <a:bodyPr>
            <a:no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1" y="620690"/>
            <a:ext cx="8915400" cy="55054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+mj-ea"/>
                <a:ea typeface="+mj-ea"/>
              </a:defRPr>
            </a:lvl1pPr>
            <a:lvl2pPr>
              <a:defRPr sz="1800">
                <a:latin typeface="+mj-ea"/>
                <a:ea typeface="+mj-ea"/>
              </a:defRPr>
            </a:lvl2pPr>
            <a:lvl3pPr>
              <a:defRPr sz="1800">
                <a:latin typeface="+mj-ea"/>
                <a:ea typeface="+mj-ea"/>
              </a:defRPr>
            </a:lvl3pPr>
            <a:lvl4pPr>
              <a:defRPr sz="1800">
                <a:latin typeface="+mj-ea"/>
                <a:ea typeface="+mj-ea"/>
              </a:defRPr>
            </a:lvl4pPr>
            <a:lvl5pPr>
              <a:defRPr sz="1800">
                <a:latin typeface="+mj-ea"/>
                <a:ea typeface="+mj-ea"/>
              </a:defRPr>
            </a:lvl5pPr>
          </a:lstStyle>
          <a:p>
            <a:pPr lvl="0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1049-AF0D-4380-AC40-5C0719D8A8C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22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46" y="440726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4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9A10A-2152-4097-AE60-EAB16CD0521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3722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33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DD42C-A0AC-4E25-B4E4-07BED459E0C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9666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19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19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4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4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9184-CD76-42E6-9F9F-27A7F160304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1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94890-3D6F-457B-BDFA-52F590463D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4"/>
          <p:cNvSpPr txBox="1">
            <a:spLocks/>
          </p:cNvSpPr>
          <p:nvPr userDrawn="1"/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822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B461C-E7D3-42CA-9863-66AE7531EDD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1210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048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0BFD3-272E-43AB-9A76-1506B4448CA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57990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61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61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61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C0960-2E88-4902-AB7C-C6248791C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3423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299" y="635671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F9DF-2B6F-44B8-A389-3E263AF574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2020/4/14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92" y="635671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574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17" t="51395"/>
          <a:stretch/>
        </p:blipFill>
        <p:spPr>
          <a:xfrm>
            <a:off x="2648744" y="2564904"/>
            <a:ext cx="4420353" cy="1634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66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11_blank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2020-04-13T16:42:15Z</dcterms:modified>
</cp:coreProperties>
</file>