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101" d="100"/>
          <a:sy n="101" d="100"/>
        </p:scale>
        <p:origin x="500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100"/>
              <a:t>災害による停電時に太陽光自立運転を活用した人（％）</a:t>
            </a:r>
            <a:endParaRPr lang="en-US" altLang="ja-JP" sz="11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79646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D39-4FE0-AF2E-860B334BD338}"/>
              </c:ext>
            </c:extLst>
          </c:dPt>
          <c:dPt>
            <c:idx val="1"/>
            <c:invertIfNegative val="0"/>
            <c:bubble3D val="0"/>
            <c:spPr>
              <a:solidFill>
                <a:srgbClr val="F79646">
                  <a:lumMod val="60000"/>
                  <a:lumOff val="40000"/>
                </a:srgb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D39-4FE0-AF2E-860B334BD33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Sheet1!$C$18:$C$19</c:f>
              <c:strCache>
                <c:ptCount val="2"/>
                <c:pt idx="0">
                  <c:v>台風15号
(N=486)
</c:v>
                </c:pt>
                <c:pt idx="1">
                  <c:v>北海道胆振東部地震
(N=428)
</c:v>
                </c:pt>
              </c:strCache>
            </c:strRef>
          </c:cat>
          <c:val>
            <c:numRef>
              <c:f>Sheet1!$D$18:$D$19</c:f>
              <c:numCache>
                <c:formatCode>General</c:formatCode>
                <c:ptCount val="2"/>
                <c:pt idx="0">
                  <c:v>0.79800000000000004</c:v>
                </c:pt>
                <c:pt idx="1">
                  <c:v>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D39-4FE0-AF2E-860B334BD3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63967696"/>
        <c:axId val="363969992"/>
      </c:barChart>
      <c:catAx>
        <c:axId val="363967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969992"/>
        <c:crosses val="autoZero"/>
        <c:auto val="1"/>
        <c:lblAlgn val="ctr"/>
        <c:lblOffset val="100"/>
        <c:noMultiLvlLbl val="0"/>
      </c:catAx>
      <c:valAx>
        <c:axId val="363969992"/>
        <c:scaling>
          <c:orientation val="minMax"/>
          <c:max val="1"/>
          <c:min val="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967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4664968" y="5661248"/>
            <a:ext cx="723275" cy="3076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39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</a:t>
            </a:r>
            <a:endParaRPr lang="ja-JP" altLang="en-US" sz="139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グラフ 3"/>
          <p:cNvGraphicFramePr/>
          <p:nvPr/>
        </p:nvGraphicFramePr>
        <p:xfrm>
          <a:off x="2292350" y="2432050"/>
          <a:ext cx="5321300" cy="1993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19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2020-04-15T11:23:52Z</dcterms:modified>
</cp:coreProperties>
</file>