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101" d="100"/>
          <a:sy n="101" d="100"/>
        </p:scale>
        <p:origin x="500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2020/4/15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5385048" y="540410"/>
            <a:ext cx="9361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単位：億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kWh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905586"/>
              </p:ext>
            </p:extLst>
          </p:nvPr>
        </p:nvGraphicFramePr>
        <p:xfrm>
          <a:off x="2562319" y="735238"/>
          <a:ext cx="3686825" cy="326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6525">
                  <a:extLst>
                    <a:ext uri="{9D8B030D-6E8A-4147-A177-3AD203B41FA5}">
                      <a16:colId xmlns:a16="http://schemas.microsoft.com/office/drawing/2014/main" val="1353434824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60095269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3511276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2012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438327"/>
                  </a:ext>
                </a:extLst>
              </a:tr>
              <a:tr h="1332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309</a:t>
                      </a:r>
                    </a:p>
                    <a:p>
                      <a:pPr algn="ctr"/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963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159383"/>
                  </a:ext>
                </a:extLst>
              </a:tr>
              <a:tr h="48058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EU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4,319</a:t>
                      </a:r>
                    </a:p>
                    <a:p>
                      <a:pPr algn="ctr"/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6,743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8373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ドイツ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1,217</a:t>
                      </a:r>
                    </a:p>
                    <a:p>
                      <a:pPr algn="ctr"/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1,962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00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イギリス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358</a:t>
                      </a:r>
                    </a:p>
                    <a:p>
                      <a:pPr algn="ctr"/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934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963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世界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10,693</a:t>
                      </a:r>
                    </a:p>
                    <a:p>
                      <a:pPr algn="ctr"/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21,870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4110657"/>
                  </a:ext>
                </a:extLst>
              </a:tr>
            </a:tbl>
          </a:graphicData>
        </a:graphic>
      </p:graphicFrame>
      <p:cxnSp>
        <p:nvCxnSpPr>
          <p:cNvPr id="7" name="直線矢印コネクタ 6"/>
          <p:cNvCxnSpPr/>
          <p:nvPr/>
        </p:nvCxnSpPr>
        <p:spPr>
          <a:xfrm>
            <a:off x="4592960" y="1275298"/>
            <a:ext cx="576064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>
            <a:off x="4664969" y="1851362"/>
            <a:ext cx="504055" cy="3240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4499974" y="1347306"/>
            <a:ext cx="12451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3.</a:t>
            </a:r>
            <a:r>
              <a:rPr lang="en-US" altLang="ja-JP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6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倍</a:t>
            </a:r>
            <a:endParaRPr lang="ja-JP" altLang="en-US" sz="16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448944" y="1914078"/>
            <a:ext cx="1245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1.6</a:t>
            </a:r>
            <a:r>
              <a:rPr lang="ja-JP" altLang="en-US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倍</a:t>
            </a:r>
            <a:endParaRPr lang="ja-JP" altLang="en-US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448944" y="3635732"/>
            <a:ext cx="1245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2.6</a:t>
            </a:r>
            <a:r>
              <a:rPr lang="ja-JP" altLang="en-US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倍</a:t>
            </a:r>
            <a:endParaRPr lang="ja-JP" altLang="en-US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4628964" y="2427426"/>
            <a:ext cx="504055" cy="3240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>
            <a:off x="4628965" y="3003490"/>
            <a:ext cx="504055" cy="3240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4628964" y="3612318"/>
            <a:ext cx="504055" cy="3240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4448944" y="2454138"/>
            <a:ext cx="1245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1.6</a:t>
            </a:r>
            <a:r>
              <a:rPr lang="ja-JP" altLang="en-US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倍</a:t>
            </a:r>
            <a:endParaRPr lang="ja-JP" altLang="en-US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448944" y="3066206"/>
            <a:ext cx="1245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2.6</a:t>
            </a:r>
            <a:r>
              <a:rPr lang="ja-JP" altLang="en-US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倍</a:t>
            </a:r>
            <a:endParaRPr lang="ja-JP" altLang="en-US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33</Words>
  <Application>Microsoft Office PowerPoint</Application>
  <PresentationFormat>A4 210 x 297 mm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2020-04-15T12:47:52Z</dcterms:modified>
</cp:coreProperties>
</file>