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01" d="100"/>
          <a:sy n="101" d="100"/>
        </p:scale>
        <p:origin x="500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385048" y="54041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単位：億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kWh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05586"/>
              </p:ext>
            </p:extLst>
          </p:nvPr>
        </p:nvGraphicFramePr>
        <p:xfrm>
          <a:off x="2562319" y="735238"/>
          <a:ext cx="3686825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525">
                  <a:extLst>
                    <a:ext uri="{9D8B030D-6E8A-4147-A177-3AD203B41FA5}">
                      <a16:colId xmlns:a16="http://schemas.microsoft.com/office/drawing/2014/main" val="1353434824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60095269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1127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2012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38327"/>
                  </a:ext>
                </a:extLst>
              </a:tr>
              <a:tr h="1332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309</a:t>
                      </a:r>
                    </a:p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159383"/>
                  </a:ext>
                </a:extLst>
              </a:tr>
              <a:tr h="48058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4,319</a:t>
                      </a:r>
                    </a:p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6,743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37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ドイツ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1,217</a:t>
                      </a:r>
                    </a:p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1,962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0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イギリス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358</a:t>
                      </a:r>
                    </a:p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934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96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10,693</a:t>
                      </a:r>
                    </a:p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21,870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10657"/>
                  </a:ext>
                </a:extLst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>
          <a:xfrm>
            <a:off x="4592960" y="1275298"/>
            <a:ext cx="57606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4664969" y="1851362"/>
            <a:ext cx="504055" cy="324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499974" y="1347306"/>
            <a:ext cx="1245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倍</a:t>
            </a:r>
            <a:endParaRPr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48944" y="1914078"/>
            <a:ext cx="124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1.6</a:t>
            </a:r>
            <a:r>
              <a:rPr lang="ja-JP" altLang="en-US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倍</a:t>
            </a:r>
            <a:endParaRPr lang="ja-JP" altLang="en-US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8944" y="3635732"/>
            <a:ext cx="124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2.6</a:t>
            </a:r>
            <a:r>
              <a:rPr lang="ja-JP" altLang="en-US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倍</a:t>
            </a:r>
            <a:endParaRPr lang="ja-JP" altLang="en-US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628964" y="2427426"/>
            <a:ext cx="504055" cy="324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628965" y="3003490"/>
            <a:ext cx="504055" cy="324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4628964" y="3612318"/>
            <a:ext cx="504055" cy="324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448944" y="2454138"/>
            <a:ext cx="124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1.6</a:t>
            </a:r>
            <a:r>
              <a:rPr lang="ja-JP" altLang="en-US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倍</a:t>
            </a:r>
            <a:endParaRPr lang="ja-JP" altLang="en-US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48944" y="3066206"/>
            <a:ext cx="124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2.6</a:t>
            </a:r>
            <a:r>
              <a:rPr lang="ja-JP" altLang="en-US" b="1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倍</a:t>
            </a:r>
            <a:endParaRPr lang="ja-JP" altLang="en-US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2020-04-15T12:47:52Z</dcterms:modified>
</cp:coreProperties>
</file>