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13291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30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504"/>
            <a:ext cx="8420100" cy="55387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599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2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399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347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46203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599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889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706"/>
            <a:ext cx="9505503" cy="461537"/>
          </a:xfr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3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4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758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00" lvl="0" indent="-25710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07899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7"/>
            <a:ext cx="8915400" cy="2025655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33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40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5" y="800710"/>
            <a:ext cx="9469499" cy="1210304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609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134" rtl="0" eaLnBrk="1" latinLnBrk="0" hangingPunct="1">
        <a:spcBef>
          <a:spcPct val="0"/>
        </a:spcBef>
        <a:buNone/>
        <a:defRPr kumimoji="1" sz="2399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801" indent="-342801" algn="l" defTabSz="914134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734" indent="-285667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3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2668" indent="-228534" algn="l" defTabSz="914134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4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599735" indent="-228534" algn="l" defTabSz="914134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6802" indent="-228534" algn="l" defTabSz="914134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3869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4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71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2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9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6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3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70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7" algn="l" defTabSz="91413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4848" y="2492896"/>
            <a:ext cx="2641204" cy="225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15679"/>
      </p:ext>
    </p:extLst>
  </p:cSld>
  <p:clrMapOvr>
    <a:masterClrMapping/>
  </p:clrMapOvr>
</p:sld>
</file>

<file path=ppt/theme/theme1.xml><?xml version="1.0" encoding="utf-8"?>
<a:theme xmlns:a="http://schemas.openxmlformats.org/drawingml/2006/main" name="1_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1_【機○・記載例なし】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2020-04-13T05:36:08Z</dcterms:modified>
</cp:coreProperties>
</file>