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113" d="100"/>
          <a:sy n="113" d="100"/>
        </p:scale>
        <p:origin x="132" y="6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760" y="1556792"/>
            <a:ext cx="4342795" cy="26516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正方形/長方形 1"/>
          <p:cNvSpPr/>
          <p:nvPr/>
        </p:nvSpPr>
        <p:spPr>
          <a:xfrm>
            <a:off x="2720752" y="4653136"/>
            <a:ext cx="468052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出典：（一社）日本損害保険協会提供データより経済産業省作成</a:t>
            </a:r>
          </a:p>
        </p:txBody>
      </p:sp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15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2020-04-15T14:34:48Z</dcterms:modified>
</cp:coreProperties>
</file>