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13291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機密性○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83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504"/>
            <a:ext cx="8420100" cy="55387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599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20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399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6078-A8A9-497A-8366-81E620323C92}" type="datetime1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906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0" y="1520790"/>
            <a:ext cx="7423989" cy="646203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599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C3B7-3F2F-4BF9-9DD7-3A950485946A}" type="datetime1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915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1047-343D-4451-A72E-23559AF6B298}" type="datetime1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2" y="188706"/>
            <a:ext cx="9505503" cy="461537"/>
          </a:xfrm>
        </p:spPr>
        <p:txBody>
          <a:bodyPr wrap="square">
            <a:spAutoFit/>
          </a:bodyPr>
          <a:lstStyle>
            <a:lvl1pPr algn="l">
              <a:defRPr lang="ja-JP" altLang="en-US" sz="2399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4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6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6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4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758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99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00" lvl="0" indent="-25710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56685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40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5" y="800710"/>
            <a:ext cx="9469499" cy="1210304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0AF9F88-9843-428D-A889-14CD4091F876}" type="datetime1">
              <a:rPr lang="ja-JP" altLang="en-US" smtClean="0"/>
              <a:t>2020/4/13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407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134" rtl="0" eaLnBrk="1" latinLnBrk="0" hangingPunct="1">
        <a:spcBef>
          <a:spcPct val="0"/>
        </a:spcBef>
        <a:buNone/>
        <a:defRPr kumimoji="1" sz="2399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801" indent="-342801" algn="l" defTabSz="914134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19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734" indent="-285667" algn="l" defTabSz="914134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3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2668" indent="-228534" algn="l" defTabSz="914134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4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599735" indent="-228534" algn="l" defTabSz="914134" rtl="0" eaLnBrk="1" latinLnBrk="0" hangingPunct="1">
        <a:spcBef>
          <a:spcPct val="20000"/>
        </a:spcBef>
        <a:buFont typeface="Arial" pitchFamily="34" charset="0"/>
        <a:buChar char="–"/>
        <a:defRPr kumimoji="1" sz="19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6802" indent="-228534" algn="l" defTabSz="914134" rtl="0" eaLnBrk="1" latinLnBrk="0" hangingPunct="1">
        <a:spcBef>
          <a:spcPct val="20000"/>
        </a:spcBef>
        <a:buFont typeface="Arial" pitchFamily="34" charset="0"/>
        <a:buChar char="»"/>
        <a:defRPr kumimoji="1" sz="19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3869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37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004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71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7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4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2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69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36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03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70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37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729742"/>
              </p:ext>
            </p:extLst>
          </p:nvPr>
        </p:nvGraphicFramePr>
        <p:xfrm>
          <a:off x="648678" y="2204864"/>
          <a:ext cx="8773374" cy="2656605"/>
        </p:xfrm>
        <a:graphic>
          <a:graphicData uri="http://schemas.openxmlformats.org/drawingml/2006/table">
            <a:tbl>
              <a:tblPr firstRow="1" firstCol="1" bandRow="1"/>
              <a:tblGrid>
                <a:gridCol w="1694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468">
                  <a:extLst>
                    <a:ext uri="{9D8B030D-6E8A-4147-A177-3AD203B41FA5}">
                      <a16:colId xmlns:a16="http://schemas.microsoft.com/office/drawing/2014/main" val="260050906"/>
                    </a:ext>
                  </a:extLst>
                </a:gridCol>
              </a:tblGrid>
              <a:tr h="805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700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ja-JP" sz="17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700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災害名</a:t>
                      </a:r>
                      <a:endParaRPr lang="ja-JP" sz="17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700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最大</a:t>
                      </a:r>
                      <a:r>
                        <a:rPr lang="ja-JP" sz="1700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停電件数</a:t>
                      </a:r>
                      <a:endParaRPr lang="ja-JP" sz="17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7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ピーク時から</a:t>
                      </a:r>
                      <a:r>
                        <a:rPr lang="en-US" altLang="ja-JP" sz="17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99</a:t>
                      </a:r>
                      <a:r>
                        <a:rPr lang="ja-JP" altLang="en-US" sz="17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％の</a:t>
                      </a:r>
                      <a:endParaRPr lang="en-US" altLang="ja-JP" sz="17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7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停電が復旧するまでの時間</a:t>
                      </a:r>
                      <a:endParaRPr lang="ja-JP" sz="17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07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2018</a:t>
                      </a:r>
                      <a:r>
                        <a:rPr lang="ja-JP" sz="1700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ja-JP" sz="17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700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台風</a:t>
                      </a:r>
                      <a:r>
                        <a:rPr lang="en-US" sz="1700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lang="ja-JP" sz="1700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号</a:t>
                      </a:r>
                      <a:endParaRPr lang="en-US" altLang="ja-JP" sz="1700" spc="-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700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（関西電力）</a:t>
                      </a:r>
                      <a:endParaRPr lang="ja-JP" sz="17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700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sz="1700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240</a:t>
                      </a:r>
                      <a:r>
                        <a:rPr lang="ja-JP" sz="1700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万戸</a:t>
                      </a:r>
                      <a:endParaRPr lang="ja-JP" sz="17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7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7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120</a:t>
                      </a:r>
                      <a:r>
                        <a:rPr lang="ja-JP" altLang="en-US" sz="17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時間</a:t>
                      </a:r>
                      <a:endParaRPr lang="ja-JP" sz="17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0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700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台風</a:t>
                      </a:r>
                      <a:r>
                        <a:rPr lang="en-US" sz="1700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sz="1700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号</a:t>
                      </a:r>
                      <a:endParaRPr lang="en-US" altLang="ja-JP" sz="1700" spc="-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700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（中部電力）</a:t>
                      </a:r>
                      <a:endParaRPr lang="ja-JP" sz="17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700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sz="1700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180</a:t>
                      </a:r>
                      <a:r>
                        <a:rPr lang="ja-JP" sz="1700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万戸</a:t>
                      </a:r>
                      <a:endParaRPr lang="ja-JP" sz="17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7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7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70</a:t>
                      </a:r>
                      <a:r>
                        <a:rPr lang="ja-JP" altLang="en-US" sz="17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時間</a:t>
                      </a:r>
                      <a:endParaRPr lang="ja-JP" sz="17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0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2019</a:t>
                      </a:r>
                      <a:r>
                        <a:rPr lang="ja-JP" sz="1700" b="1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 </a:t>
                      </a:r>
                      <a:endParaRPr lang="ja-JP" sz="1700" b="1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700" b="1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台風</a:t>
                      </a:r>
                      <a:r>
                        <a:rPr lang="en-US" sz="1700" b="1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ja-JP" sz="1700" b="1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号</a:t>
                      </a:r>
                      <a:endParaRPr lang="en-US" altLang="ja-JP" sz="1700" b="1" spc="-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700" b="1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（東京電力）</a:t>
                      </a:r>
                      <a:endParaRPr lang="ja-JP" sz="1700" b="1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700" b="1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sz="1700" b="1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93</a:t>
                      </a:r>
                      <a:r>
                        <a:rPr lang="ja-JP" sz="1700" b="1" spc="-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</a:t>
                      </a:r>
                      <a:r>
                        <a:rPr lang="ja-JP" sz="1700" b="1" spc="-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戸</a:t>
                      </a:r>
                      <a:endParaRPr lang="ja-JP" sz="1700" b="1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700" b="1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700" b="1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280</a:t>
                      </a:r>
                      <a:r>
                        <a:rPr lang="ja-JP" altLang="en-US" sz="1700" b="1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時間</a:t>
                      </a:r>
                      <a:endParaRPr lang="ja-JP" sz="1700" b="1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61" marR="47161" marT="49513" marB="495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0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79E145B6-72D5-45AA-ABFC-B6AA7BD9A229}" vid="{975253B2-EEA5-4865-B18B-748E13490A93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66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1_【機○・記載例なし】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2020-04-13T02:11:45Z</dcterms:modified>
</cp:coreProperties>
</file>