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101" d="100"/>
          <a:sy n="101" d="100"/>
        </p:scale>
        <p:origin x="500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2020/4/15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600" y="764704"/>
            <a:ext cx="6916951" cy="4721093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 bwMode="auto">
          <a:xfrm>
            <a:off x="5097016" y="3501008"/>
            <a:ext cx="3456384" cy="136815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2020-04-15T13:12:12Z</dcterms:modified>
</cp:coreProperties>
</file>