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removePersonalInfoOnSave="1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468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4">
          <p15:clr>
            <a:srgbClr val="A4A3A4"/>
          </p15:clr>
        </p15:guide>
        <p15:guide id="2" pos="12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 userDrawn="1">
          <p15:clr>
            <a:srgbClr val="A4A3A4"/>
          </p15:clr>
        </p15:guide>
        <p15:guide id="2" pos="212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064C8"/>
    <a:srgbClr val="99D6EC"/>
    <a:srgbClr val="FF5A00"/>
    <a:srgbClr val="0098D0"/>
    <a:srgbClr val="B197D3"/>
    <a:srgbClr val="FFBE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259" autoAdjust="0"/>
    <p:restoredTop sz="94647" autoAdjust="0"/>
  </p:normalViewPr>
  <p:slideViewPr>
    <p:cSldViewPr>
      <p:cViewPr varScale="1">
        <p:scale>
          <a:sx n="101" d="100"/>
          <a:sy n="101" d="100"/>
        </p:scale>
        <p:origin x="500" y="72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76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70" y="-72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4" y="2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7" y="2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4" y="9371287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7" y="9371287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4" y="2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7" y="2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 smtClean="0"/>
              <a:t>機密性○</a:t>
            </a:r>
            <a:endParaRPr lang="en-US" altLang="ja-JP" dirty="0" smtClean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501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4" y="9371287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7" y="9371287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588439"/>
            <a:ext cx="8420100" cy="5539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 lang="ja-JP" altLang="en-US" sz="3600" b="1" dirty="0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4653136"/>
            <a:ext cx="6934200" cy="125572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0" indent="0" algn="ctr">
              <a:buNone/>
              <a:defRPr lang="ja-JP" altLang="en-US" sz="2400" b="1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 algn="ctr"/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38EED-0542-4C86-A18B-4CD095A08138}" type="datetime1">
              <a:rPr kumimoji="1" lang="ja-JP" altLang="en-US" smtClean="0"/>
              <a:t>2020/4/15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06662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 smtClean="0"/>
              <a:t>１．見出しの記入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7FD6B-AACB-4FB5-A82B-515F0D3C0BFC}" type="datetime1">
              <a:rPr kumimoji="1" lang="ja-JP" altLang="en-US" smtClean="0"/>
              <a:t>2020/4/15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9921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/>
              <a:t>2020/4/15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89527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00025" y="274638"/>
            <a:ext cx="9469499" cy="382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00024" y="800708"/>
            <a:ext cx="9469499" cy="1210689"/>
          </a:xfrm>
          <a:prstGeom prst="rect">
            <a:avLst/>
          </a:prstGeom>
          <a:noFill/>
        </p:spPr>
        <p:txBody>
          <a:bodyPr vert="horz" wrap="square" lIns="216000" tIns="108000" rIns="216000" bIns="108000" rtlCol="0">
            <a:sp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-10695" y="652026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57702473-496F-4EA5-8617-C076904D98E0}" type="datetime1">
              <a:rPr lang="ja-JP" altLang="en-US" smtClean="0"/>
              <a:t>2020/4/15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92827" y="652534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1257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1" r:id="rId2"/>
    <p:sldLayoutId id="2147483654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400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342900" indent="-342900" algn="l" defTabSz="914400" rtl="0" eaLnBrk="1" latinLnBrk="0" hangingPunct="1">
        <a:spcBef>
          <a:spcPts val="600"/>
        </a:spcBef>
        <a:spcAft>
          <a:spcPts val="600"/>
        </a:spcAft>
        <a:buClr>
          <a:srgbClr val="002060"/>
        </a:buClr>
        <a:buFont typeface="Wingdings" panose="05000000000000000000" pitchFamily="2" charset="2"/>
        <a:buChar char="l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–"/>
        <a:defRPr kumimoji="1"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•"/>
        <a:defRPr kumimoji="1" sz="105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2600" y="764704"/>
            <a:ext cx="6916951" cy="4721093"/>
          </a:xfrm>
          <a:prstGeom prst="rect">
            <a:avLst/>
          </a:prstGeom>
        </p:spPr>
      </p:pic>
      <p:sp>
        <p:nvSpPr>
          <p:cNvPr id="6" name="正方形/長方形 5"/>
          <p:cNvSpPr/>
          <p:nvPr/>
        </p:nvSpPr>
        <p:spPr bwMode="auto">
          <a:xfrm>
            <a:off x="5097016" y="3501008"/>
            <a:ext cx="3456384" cy="1368152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18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60730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【機○・記載例なし】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rtlCol="0" anchor="ctr"/>
      <a:lstStyle>
        <a:defPPr algn="l">
          <a:defRPr kumimoji="0" sz="1800" dirty="0" smtClean="0">
            <a:latin typeface="Meiryo UI" panose="020B0604030504040204" pitchFamily="50" charset="-128"/>
            <a:ea typeface="Meiryo UI" panose="020B0604030504040204" pitchFamily="50" charset="-128"/>
          </a:defRPr>
        </a:defPPr>
      </a:lstStyle>
    </a:spDef>
    <a:txDef>
      <a:spPr>
        <a:noFill/>
      </a:spPr>
      <a:bodyPr wrap="square" rtlCol="0">
        <a:spAutoFit/>
      </a:bodyPr>
      <a:lstStyle>
        <a:defPPr>
          <a:defRPr kumimoji="1" dirty="0" smtClean="0"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プレゼンテーション1" id="{EEFAC4F8-5372-4F77-B6EB-292543FDB11B}" vid="{F3909443-3E9A-4DD8-A95D-A134317FA3B2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0</Words>
  <Application>Microsoft Office PowerPoint</Application>
  <PresentationFormat>A4 210 x 297 mm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ＭＳ Ｐゴシック</vt:lpstr>
      <vt:lpstr>Arial</vt:lpstr>
      <vt:lpstr>Calibri</vt:lpstr>
      <vt:lpstr>Wingdings</vt:lpstr>
      <vt:lpstr>【機○・記載例なし】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2019-11-01T10:33:20Z</dcterms:created>
  <dcterms:modified xsi:type="dcterms:W3CDTF">2020-04-15T13:12:12Z</dcterms:modified>
</cp:coreProperties>
</file>