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" y="6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45108"/>
              </p:ext>
            </p:extLst>
          </p:nvPr>
        </p:nvGraphicFramePr>
        <p:xfrm>
          <a:off x="2508250" y="2921000"/>
          <a:ext cx="4889500" cy="1016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56648271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316168408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842037324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架空配電設備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地中配電設備</a:t>
                      </a:r>
                      <a:br>
                        <a:rPr lang="zh-TW" altLang="en-US" sz="1200" u="none" strike="noStrike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</a:br>
                      <a:r>
                        <a:rPr lang="zh-TW" altLang="en-US" sz="1200" u="none" strike="noStrike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（電線共同溝方式）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5642266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敷設コスト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0.15</a:t>
                      </a:r>
                      <a:r>
                        <a:rPr lang="ja-JP" altLang="en-US" sz="1400" u="none" strike="noStrike" dirty="0">
                          <a:effectLst/>
                        </a:rPr>
                        <a:t>億円／</a:t>
                      </a:r>
                      <a:r>
                        <a:rPr lang="en-US" sz="1400" u="none" strike="noStrike" dirty="0">
                          <a:effectLst/>
                        </a:rPr>
                        <a:t>km</a:t>
                      </a:r>
                      <a:r>
                        <a:rPr lang="ja-JP" altLang="en-US" sz="1400" u="none" strike="noStrike" dirty="0">
                          <a:effectLst/>
                        </a:rPr>
                        <a:t>程度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1.6</a:t>
                      </a:r>
                      <a:r>
                        <a:rPr lang="ja-JP" altLang="en-US" sz="1400" u="none" strike="noStrike" dirty="0">
                          <a:effectLst/>
                        </a:rPr>
                        <a:t>億円／</a:t>
                      </a:r>
                      <a:r>
                        <a:rPr lang="en-US" sz="1400" u="none" strike="noStrike" dirty="0">
                          <a:effectLst/>
                        </a:rPr>
                        <a:t>km</a:t>
                      </a:r>
                      <a:r>
                        <a:rPr lang="ja-JP" altLang="en-US" sz="1400" u="none" strike="noStrike" dirty="0">
                          <a:effectLst/>
                        </a:rPr>
                        <a:t>程度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80388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MS UI Gothic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2020-04-15T13:36:08Z</dcterms:modified>
</cp:coreProperties>
</file>