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8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64C8"/>
    <a:srgbClr val="99D6EC"/>
    <a:srgbClr val="FF5A00"/>
    <a:srgbClr val="0098D0"/>
    <a:srgbClr val="B197D3"/>
    <a:srgbClr val="FFB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59" autoAdjust="0"/>
    <p:restoredTop sz="94647" autoAdjust="0"/>
  </p:normalViewPr>
  <p:slideViewPr>
    <p:cSldViewPr>
      <p:cViewPr varScale="1">
        <p:scale>
          <a:sx n="78" d="100"/>
          <a:sy n="78" d="100"/>
        </p:scale>
        <p:origin x="540" y="84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7" y="2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371287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7" y="9371287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7" y="2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1287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7" y="9371287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2020/6/4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2480" y="451225"/>
            <a:ext cx="4176464" cy="159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399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＜電力会社間の災害時連携計画との関係＞</a:t>
            </a:r>
            <a:endParaRPr lang="en-US" altLang="ja-JP" sz="1399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399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399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電力会社間の</a:t>
            </a:r>
            <a:r>
              <a:rPr lang="ja-JP" altLang="en-US" sz="1399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災害時連携計画の記載事項に「電源車の燃料確保」を盛り込むことにより</a:t>
            </a:r>
            <a:r>
              <a:rPr lang="ja-JP" altLang="en-US" sz="1399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、電力会社に</a:t>
            </a:r>
            <a:r>
              <a:rPr lang="ja-JP" altLang="en-US" sz="1399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対して地域の石油販売業者との災害協定の締結の増加を促す</a:t>
            </a:r>
            <a:r>
              <a:rPr lang="ja-JP" altLang="en-US" sz="1399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399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399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399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＜タンクローリーから電源車への燃料補給の様子</a:t>
            </a:r>
            <a:r>
              <a:rPr lang="ja-JP" altLang="en-US" sz="1399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＞</a:t>
            </a:r>
            <a:endParaRPr lang="ja-JP" altLang="en-US" sz="1399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04" y="2323433"/>
            <a:ext cx="3744416" cy="2185687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4592960" y="461308"/>
            <a:ext cx="4968552" cy="159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399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＜災害時に備えた地域におけるエネルギー供給拠点の</a:t>
            </a:r>
            <a:r>
              <a:rPr lang="ja-JP" altLang="en-US" sz="1399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整備＞</a:t>
            </a:r>
            <a:endParaRPr lang="en-US" altLang="ja-JP" sz="1399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399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399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停電発生時の燃料供給要請に対し、機動的に対応できる体制を確保するため、緊急配送用ローリーを全国に配備</a:t>
            </a:r>
            <a:r>
              <a:rPr lang="ja-JP" altLang="en-US" sz="1399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399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399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399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399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</a:t>
            </a:r>
            <a:r>
              <a:rPr lang="ja-JP" altLang="en-US" sz="1399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電源車からの燃料供給要請に対応する緊急配送用ローリー等</a:t>
            </a:r>
            <a:r>
              <a:rPr lang="ja-JP" altLang="en-US" sz="1399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＞</a:t>
            </a:r>
            <a:endParaRPr lang="en-US" altLang="ja-JP" sz="1399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5008" y="2348880"/>
            <a:ext cx="3600400" cy="2185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73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EEFAC4F8-5372-4F77-B6EB-292543FDB11B}" vid="{F3909443-3E9A-4DD8-A95D-A134317FA3B2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123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2019-11-01T10:33:20Z</dcterms:created>
  <dcterms:modified xsi:type="dcterms:W3CDTF">2020-06-04T05:25:25Z</dcterms:modified>
</cp:coreProperties>
</file>