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110" d="100"/>
          <a:sy n="110" d="100"/>
        </p:scale>
        <p:origin x="220" y="7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2020/4/15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lit.go.jp/road/ir/ir-council/chicyuka/pdf09/04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062903" y="116632"/>
            <a:ext cx="2242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無電柱化の取組加速</a:t>
            </a:r>
            <a:endParaRPr lang="ja-JP" altLang="en-US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953000" y="620688"/>
            <a:ext cx="38164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「無電柱化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推進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計画」（平成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 国道交通相決定）の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約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1,400km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に、防災・減災、国土強靱化のための３か年緊急対策の約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1,000km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を加えた、計約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2,400km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について整備を推進</a:t>
            </a: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1916832"/>
            <a:ext cx="3324690" cy="4357861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5313040" y="6394893"/>
            <a:ext cx="4320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hlinkClick r:id="rId3"/>
              </a:rPr>
              <a:t>https://</a:t>
            </a:r>
            <a:r>
              <a:rPr lang="en-US" altLang="ja-JP" sz="1200" dirty="0" smtClean="0">
                <a:hlinkClick r:id="rId3"/>
              </a:rPr>
              <a:t>www.mlit.go.jp/road/ir/ir-council/chicyuka/pdf09/04.pdf</a:t>
            </a:r>
            <a:endParaRPr lang="en-US" altLang="ja-JP" sz="1200" dirty="0" smtClean="0"/>
          </a:p>
          <a:p>
            <a:r>
              <a:rPr lang="ja-JP" altLang="en-US" sz="1200" dirty="0" smtClean="0"/>
              <a:t>９／３６頁</a:t>
            </a:r>
            <a:endParaRPr lang="ja-JP" altLang="en-US" sz="1200" dirty="0"/>
          </a:p>
        </p:txBody>
      </p:sp>
      <p:sp>
        <p:nvSpPr>
          <p:cNvPr id="6" name="正方形/長方形 5"/>
          <p:cNvSpPr/>
          <p:nvPr/>
        </p:nvSpPr>
        <p:spPr>
          <a:xfrm>
            <a:off x="344488" y="836712"/>
            <a:ext cx="417646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1600" b="1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鉄塔・電柱の技術基準見直しも含めた検討</a:t>
            </a:r>
            <a:endParaRPr lang="en-US" altLang="ja-JP" sz="1600" b="1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現行の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鉄塔・電柱の技術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基準において、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鉄塔・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電柱の材料・構造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は、</a:t>
            </a:r>
            <a:r>
              <a:rPr lang="ja-JP" altLang="en-US" sz="16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風速</a:t>
            </a:r>
            <a:r>
              <a:rPr lang="en-US" altLang="ja-JP" sz="16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40m/s</a:t>
            </a:r>
            <a:r>
              <a:rPr lang="ja-JP" altLang="en-US" sz="16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の風圧</a:t>
            </a:r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荷重</a:t>
            </a:r>
            <a:r>
              <a:rPr lang="en-US" altLang="ja-JP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n</a:t>
            </a:r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等を考慮し、倒壊のおそれがないよう安全なものであること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を求めている。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各電力会社では、地域の実情等に応じて設計している。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＜例＞鉄塔に関する各社の対応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・沖縄電力：風速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60m/s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（全エリア）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・九州電力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風速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50m/s</a:t>
            </a:r>
            <a:b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（大隅半島南部・薩摩半島南部）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152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2020-04-15T14:18:30Z</dcterms:modified>
</cp:coreProperties>
</file>