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5668439" y="1357094"/>
            <a:ext cx="3995530" cy="343714"/>
          </a:xfrm>
          <a:prstGeom prst="rect">
            <a:avLst/>
          </a:prstGeom>
          <a:noFill/>
          <a:ln w="6350"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＜一元的な電源車管理システムのイメージ＞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4872" y="1916832"/>
            <a:ext cx="4222664" cy="3384266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81353" y="1923898"/>
            <a:ext cx="4251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＜災害時連携計画に盛り込むべき項目（例）＞</a:t>
            </a:r>
            <a:endParaRPr kumimoji="1" lang="ja-JP" altLang="en-US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502" y="2425343"/>
            <a:ext cx="476148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他電力との連携に関する事項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①他電力からの応援受入れ体制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②復旧手法や、配電設備の仕様等統一化の連携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③電源車の管理情報などの情報共有システムの整備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④電源車の燃料確保</a:t>
            </a:r>
            <a:endParaRPr kumimoji="1" lang="ja-JP" altLang="en-US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4664968" y="3789040"/>
            <a:ext cx="7560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70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2020-04-13T05:44:10Z</dcterms:modified>
</cp:coreProperties>
</file>